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6" r:id="rId1"/>
  </p:sldMasterIdLst>
  <p:sldIdLst>
    <p:sldId id="256" r:id="rId2"/>
    <p:sldId id="283" r:id="rId3"/>
    <p:sldId id="273" r:id="rId4"/>
    <p:sldId id="265" r:id="rId5"/>
    <p:sldId id="258" r:id="rId6"/>
    <p:sldId id="259" r:id="rId7"/>
    <p:sldId id="257" r:id="rId8"/>
    <p:sldId id="261" r:id="rId9"/>
    <p:sldId id="268" r:id="rId10"/>
    <p:sldId id="263" r:id="rId11"/>
    <p:sldId id="286" r:id="rId12"/>
    <p:sldId id="287" r:id="rId13"/>
    <p:sldId id="288" r:id="rId14"/>
    <p:sldId id="289" r:id="rId15"/>
    <p:sldId id="290" r:id="rId16"/>
    <p:sldId id="291" r:id="rId17"/>
    <p:sldId id="284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8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6B4A9-1611-4792-9094-5F34BCA07E0B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4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892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＞形箭號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  <p:sp>
        <p:nvSpPr>
          <p:cNvPr id="8" name="＞形箭號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620947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2588-04B1-427B-82EE-E8DB90309F08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1260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9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0013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8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2A54C80-263E-416B-A8E0-580EDEADCBD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直線接點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  <p:sp>
        <p:nvSpPr>
          <p:cNvPr id="13" name="＞形箭號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98353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直線接點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 smtClean="0">
                <a:effectLst/>
              </a:rPr>
              <a:t>成大</a:t>
            </a:r>
            <a:r>
              <a:rPr lang="zh-TW" altLang="zh-TW" dirty="0">
                <a:effectLst/>
              </a:rPr>
              <a:t>資訊達人</a:t>
            </a:r>
            <a:r>
              <a:rPr lang="zh-TW" altLang="zh-TW" dirty="0" smtClean="0">
                <a:effectLst/>
              </a:rPr>
              <a:t>速成班</a:t>
            </a:r>
            <a:r>
              <a:rPr lang="en-US" altLang="zh-TW" dirty="0" smtClean="0">
                <a:effectLst/>
              </a:rPr>
              <a:t>-</a:t>
            </a:r>
            <a:r>
              <a:rPr lang="zh-TW" altLang="en-US" dirty="0" smtClean="0">
                <a:effectLst/>
              </a:rPr>
              <a:t>導生</a:t>
            </a:r>
            <a:r>
              <a:rPr lang="en-US" altLang="zh-TW" dirty="0" smtClean="0">
                <a:effectLst/>
              </a:rPr>
              <a:t>e</a:t>
            </a:r>
            <a:r>
              <a:rPr lang="zh-TW" altLang="en-US" dirty="0" smtClean="0">
                <a:effectLst/>
              </a:rPr>
              <a:t>點通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簡報</a:t>
            </a:r>
            <a:r>
              <a:rPr lang="zh-TW" altLang="en-US" dirty="0"/>
              <a:t>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計網中心資訊系統發展組  施佩君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77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畢業生</a:t>
            </a:r>
            <a:r>
              <a:rPr lang="zh-TW" altLang="en-US" dirty="0" smtClean="0"/>
              <a:t>相關系</a:t>
            </a:r>
            <a:r>
              <a:rPr lang="zh-TW" altLang="en-US" dirty="0"/>
              <a:t>統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" y="1199666"/>
            <a:ext cx="7315200" cy="50892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748" y="1417638"/>
            <a:ext cx="7437120" cy="5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數位學習歷程檔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22" y="1597751"/>
            <a:ext cx="76581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全功能查詢資訊系統</a:t>
            </a:r>
            <a:endParaRPr lang="en-US" altLang="zh-TW" dirty="0" smtClean="0"/>
          </a:p>
          <a:p>
            <a:r>
              <a:rPr lang="zh-TW" altLang="en-US" dirty="0" smtClean="0"/>
              <a:t>綜合資料表維護系統</a:t>
            </a:r>
            <a:endParaRPr lang="en-US" altLang="zh-TW" dirty="0" smtClean="0"/>
          </a:p>
          <a:p>
            <a:r>
              <a:rPr lang="zh-TW" altLang="en-US" dirty="0" smtClean="0"/>
              <a:t>校外租賃系統</a:t>
            </a:r>
            <a:endParaRPr lang="en-US" altLang="zh-TW" dirty="0" smtClean="0"/>
          </a:p>
          <a:p>
            <a:r>
              <a:rPr lang="zh-TW" altLang="en-US" dirty="0" smtClean="0"/>
              <a:t>學生意見管理系</a:t>
            </a:r>
            <a:r>
              <a:rPr lang="zh-TW" altLang="en-US" dirty="0"/>
              <a:t>統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導生</a:t>
            </a:r>
            <a:r>
              <a:rPr lang="en-US" altLang="zh-TW" dirty="0"/>
              <a:t>e</a:t>
            </a:r>
            <a:r>
              <a:rPr lang="zh-TW" altLang="en-US" dirty="0"/>
              <a:t>點通</a:t>
            </a:r>
          </a:p>
        </p:txBody>
      </p:sp>
      <p:pic>
        <p:nvPicPr>
          <p:cNvPr id="6" name="Picture 12" descr="導生首頁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06" y="401455"/>
            <a:ext cx="7248525" cy="58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11" y="1481329"/>
            <a:ext cx="59912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基本資料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個人基本資料</a:t>
            </a:r>
            <a:endParaRPr lang="en-US" altLang="zh-TW" dirty="0" smtClean="0"/>
          </a:p>
          <a:p>
            <a:pPr lvl="1"/>
            <a:r>
              <a:rPr lang="zh-TW" altLang="en-US" dirty="0"/>
              <a:t>歷年導師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pPr lvl="1"/>
            <a:r>
              <a:rPr lang="zh-TW" altLang="en-US" dirty="0"/>
              <a:t>獎懲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減免</a:t>
            </a:r>
            <a:endParaRPr lang="en-US" altLang="zh-TW" dirty="0" smtClean="0"/>
          </a:p>
          <a:p>
            <a:pPr lvl="1"/>
            <a:r>
              <a:rPr lang="zh-TW" altLang="en-US" dirty="0"/>
              <a:t>就學</a:t>
            </a:r>
            <a:r>
              <a:rPr lang="zh-TW" altLang="en-US" dirty="0" smtClean="0"/>
              <a:t>貸款</a:t>
            </a:r>
            <a:endParaRPr lang="en-US" altLang="zh-TW" dirty="0" smtClean="0"/>
          </a:p>
          <a:p>
            <a:pPr lvl="1"/>
            <a:r>
              <a:rPr lang="zh-TW" altLang="en-US" dirty="0"/>
              <a:t>工讀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pPr lvl="1"/>
            <a:r>
              <a:rPr lang="zh-TW" altLang="en-US" dirty="0"/>
              <a:t>操行</a:t>
            </a:r>
            <a:r>
              <a:rPr lang="zh-TW" altLang="en-US" dirty="0" smtClean="0"/>
              <a:t>成績</a:t>
            </a:r>
            <a:endParaRPr lang="en-US" altLang="zh-TW" dirty="0" smtClean="0"/>
          </a:p>
          <a:p>
            <a:pPr lvl="1"/>
            <a:r>
              <a:rPr lang="zh-TW" altLang="en-US" dirty="0"/>
              <a:t>獎學金得獎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pPr lvl="1"/>
            <a:r>
              <a:rPr lang="zh-TW" altLang="en-US" dirty="0"/>
              <a:t>社團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pPr lvl="1"/>
            <a:r>
              <a:rPr lang="zh-TW" altLang="en-US" dirty="0"/>
              <a:t>校安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pPr lvl="1"/>
            <a:r>
              <a:rPr lang="zh-TW" altLang="en-US" dirty="0"/>
              <a:t>住宿紀錄</a:t>
            </a:r>
            <a:endParaRPr lang="en-US" altLang="zh-TW" dirty="0" smtClean="0"/>
          </a:p>
          <a:p>
            <a:r>
              <a:rPr lang="zh-TW" altLang="en-US" dirty="0"/>
              <a:t>歷年成績</a:t>
            </a:r>
            <a:r>
              <a:rPr lang="zh-TW" altLang="en-US" dirty="0" smtClean="0"/>
              <a:t>查詢</a:t>
            </a:r>
            <a:endParaRPr lang="en-US" altLang="zh-TW" dirty="0" smtClean="0"/>
          </a:p>
          <a:p>
            <a:r>
              <a:rPr lang="zh-TW" altLang="en-US" dirty="0"/>
              <a:t>選課查詢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全功能查詢資訊</a:t>
            </a:r>
            <a:r>
              <a:rPr lang="zh-TW" altLang="en-US" dirty="0"/>
              <a:t>系統</a:t>
            </a: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07" y="142043"/>
            <a:ext cx="5575177" cy="67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4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綜合資料表維護系統</a:t>
            </a:r>
            <a:endParaRPr lang="zh-TW" altLang="en-US" dirty="0"/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5" y="1481329"/>
            <a:ext cx="91440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8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校外租賃系統</a:t>
            </a:r>
            <a:endParaRPr lang="zh-TW" altLang="en-US" dirty="0"/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1417638"/>
            <a:ext cx="8837613" cy="527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9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學生意見管理系統</a:t>
            </a:r>
            <a:endParaRPr lang="zh-TW" altLang="en-US" dirty="0"/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" y="1481329"/>
            <a:ext cx="91440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546" y="2083013"/>
            <a:ext cx="7734300" cy="24669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291" y="2973601"/>
            <a:ext cx="7496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109728" indent="0" algn="ctr">
              <a:buNone/>
            </a:pPr>
            <a:r>
              <a:rPr lang="zh-TW" altLang="en-US" sz="7200" dirty="0" smtClean="0"/>
              <a:t>搶答有</a:t>
            </a:r>
            <a:r>
              <a:rPr lang="zh-TW" altLang="en-US" sz="7200" dirty="0"/>
              <a:t>禮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2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109728" indent="0" algn="ctr">
              <a:buNone/>
            </a:pPr>
            <a:r>
              <a:rPr lang="zh-TW" altLang="en-US" sz="7200" dirty="0" smtClean="0"/>
              <a:t>謝謝聆聽</a:t>
            </a:r>
            <a:endParaRPr lang="zh-TW" altLang="en-US" sz="7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6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關於</a:t>
            </a:r>
            <a:r>
              <a:rPr lang="zh-TW" altLang="en-US" dirty="0" smtClean="0"/>
              <a:t>資訊系統發展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r>
              <a:rPr lang="zh-TW" altLang="en-US" dirty="0"/>
              <a:t>導生</a:t>
            </a:r>
            <a:r>
              <a:rPr lang="en-US" altLang="zh-TW" dirty="0"/>
              <a:t>e</a:t>
            </a:r>
            <a:r>
              <a:rPr lang="zh-TW" altLang="en-US" dirty="0"/>
              <a:t>點</a:t>
            </a:r>
            <a:r>
              <a:rPr lang="zh-TW" altLang="en-US" dirty="0" smtClean="0"/>
              <a:t>通</a:t>
            </a:r>
            <a:endParaRPr lang="en-US" altLang="zh-TW" dirty="0" smtClean="0"/>
          </a:p>
          <a:p>
            <a:r>
              <a:rPr lang="zh-TW" altLang="en-US" dirty="0" smtClean="0"/>
              <a:t>搶答有</a:t>
            </a:r>
            <a:r>
              <a:rPr lang="zh-TW" altLang="en-US" dirty="0"/>
              <a:t>禮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51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負責業務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校務</a:t>
            </a:r>
            <a:r>
              <a:rPr lang="zh-TW" altLang="en-US" dirty="0"/>
              <a:t>行政</a:t>
            </a:r>
            <a:r>
              <a:rPr lang="zh-TW" altLang="en-US" dirty="0" smtClean="0"/>
              <a:t>電腦化</a:t>
            </a:r>
            <a:r>
              <a:rPr lang="zh-TW" altLang="en-US" dirty="0"/>
              <a:t>，</a:t>
            </a:r>
            <a:r>
              <a:rPr lang="zh-TW" altLang="en-US" dirty="0" smtClean="0"/>
              <a:t>包含</a:t>
            </a:r>
            <a:r>
              <a:rPr lang="zh-TW" altLang="en-US" dirty="0"/>
              <a:t>系統規劃、開發、維護、</a:t>
            </a:r>
            <a:r>
              <a:rPr lang="zh-TW" altLang="en-US" dirty="0" smtClean="0"/>
              <a:t>管理</a:t>
            </a:r>
            <a:endParaRPr lang="en-US" altLang="zh-TW" dirty="0" smtClean="0"/>
          </a:p>
          <a:p>
            <a:pPr lvl="1"/>
            <a:r>
              <a:rPr lang="zh-TW" altLang="en-US" dirty="0"/>
              <a:t>配合各行政單位個別需求，開發各項管理系統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關於資訊系統發展組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21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成功入口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44076"/>
            <a:ext cx="10715625" cy="539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ffectLst/>
              </a:rPr>
              <a:t>新生基本資料網路登錄系統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81" y="1304002"/>
            <a:ext cx="8089248" cy="52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選課系統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2" y="1481329"/>
            <a:ext cx="7598728" cy="45259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590" y="1912483"/>
            <a:ext cx="56769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effectLst/>
              </a:rPr>
              <a:t>數位</a:t>
            </a:r>
            <a:r>
              <a:rPr lang="zh-TW" altLang="en-US" dirty="0">
                <a:effectLst/>
              </a:rPr>
              <a:t>學生證結合悠遊卡線上簽署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46" y="1547474"/>
            <a:ext cx="9115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成績查詢系統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38" y="1550803"/>
            <a:ext cx="7381875" cy="42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臨時工系統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1417638"/>
            <a:ext cx="89249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745E7243-208C-49B6-BA2A-EEE1CF64CAF9}" vid="{9619E360-9540-477B-9445-A12453E516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1969</TotalTime>
  <Words>173</Words>
  <Application>Microsoft Office PowerPoint</Application>
  <PresentationFormat>寬螢幕</PresentationFormat>
  <Paragraphs>49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Lucida Sans Unicode</vt:lpstr>
      <vt:lpstr>Verdana</vt:lpstr>
      <vt:lpstr>Wingdings 2</vt:lpstr>
      <vt:lpstr>Wingdings 3</vt:lpstr>
      <vt:lpstr>佈景主題1</vt:lpstr>
      <vt:lpstr>成大資訊達人速成班-導生e點通</vt:lpstr>
      <vt:lpstr>Outline</vt:lpstr>
      <vt:lpstr>關於資訊系統發展組</vt:lpstr>
      <vt:lpstr>成功入口</vt:lpstr>
      <vt:lpstr>新生基本資料網路登錄系統</vt:lpstr>
      <vt:lpstr>選課系統</vt:lpstr>
      <vt:lpstr>數位學生證結合悠遊卡線上簽署</vt:lpstr>
      <vt:lpstr>成績查詢系統</vt:lpstr>
      <vt:lpstr>臨時工系統</vt:lpstr>
      <vt:lpstr>畢業生相關系統</vt:lpstr>
      <vt:lpstr>數位學習歷程檔</vt:lpstr>
      <vt:lpstr>導生e點通</vt:lpstr>
      <vt:lpstr>全功能查詢資訊系統</vt:lpstr>
      <vt:lpstr>綜合資料表維護系統</vt:lpstr>
      <vt:lpstr>校外租賃系統</vt:lpstr>
      <vt:lpstr>學生意見管理系統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112</cp:revision>
  <dcterms:created xsi:type="dcterms:W3CDTF">2014-09-11T07:07:50Z</dcterms:created>
  <dcterms:modified xsi:type="dcterms:W3CDTF">2014-09-15T03:51:51Z</dcterms:modified>
</cp:coreProperties>
</file>