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5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4" r:id="rId21"/>
    <p:sldId id="283" r:id="rId22"/>
    <p:sldId id="282" r:id="rId23"/>
    <p:sldId id="277" r:id="rId24"/>
    <p:sldId id="278" r:id="rId25"/>
    <p:sldId id="279" r:id="rId26"/>
    <p:sldId id="281" r:id="rId27"/>
    <p:sldId id="280" r:id="rId28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Nirmala UI" panose="020B0502040204020203" pitchFamily="34" charset="0"/>
      <p:regular r:id="rId34"/>
      <p:bold r:id="rId35"/>
    </p:embeddedFont>
    <p:embeddedFont>
      <p:font typeface="Microsoft JhengHei" panose="020B0604030504040204" pitchFamily="34" charset="-12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icrosoft JhengHei" panose="020B0604030504040204" pitchFamily="34" charset="-12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zh-TW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zh-TW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78806-AE50-422B-BEF6-DC3A15976B7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78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78806-AE50-422B-BEF6-DC3A15976B7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1726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866899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579937" y="2324100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5080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81280" algn="l" rtl="0">
              <a:spcBef>
                <a:spcPts val="480"/>
              </a:spcBef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04139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2446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19380" algn="l" rtl="0">
              <a:spcBef>
                <a:spcPts val="360"/>
              </a:spcBef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736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1120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76200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32080" algn="l" rtl="0">
              <a:spcBef>
                <a:spcPts val="320"/>
              </a:spcBef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863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91439" algn="l" rtl="0">
              <a:spcBef>
                <a:spcPts val="320"/>
              </a:spcBef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83820" algn="l" rtl="0">
              <a:spcBef>
                <a:spcPts val="320"/>
              </a:spcBef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8890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04798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889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-106680" algn="l" rtl="0">
              <a:spcBef>
                <a:spcPts val="400"/>
              </a:spcBef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116839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37160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144780" algn="l" rtl="0">
              <a:spcBef>
                <a:spcPts val="280"/>
              </a:spcBef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99060" algn="l" rtl="0">
              <a:spcBef>
                <a:spcPts val="28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04139" algn="l" rtl="0">
              <a:spcBef>
                <a:spcPts val="280"/>
              </a:spcBef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96520" algn="l" rtl="0">
              <a:spcBef>
                <a:spcPts val="280"/>
              </a:spcBef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01600" algn="l" rtl="0">
              <a:spcBef>
                <a:spcPts val="280"/>
              </a:spcBef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39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9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.ncku.edu.tw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.ncku.edu.tw/portal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.ncku.edu.tw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mail.ncku.edu.t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web.ncku.edu.tw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lumni.ncku.edu.tw/bin/home.ph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aiwan.gov.tw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ybox.ncku.edu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rm.cc.ncku.edu.t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dorm.cc.ncku.edu.tw/" TargetMode="Externa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685800" y="1484783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國立成功大學計算機與網路中心106學年度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775" b="1" i="0" u="none" strike="noStrike" cap="none" dirty="0">
                <a:solidFill>
                  <a:srgbClr val="8C8B8A"/>
                </a:solidFill>
                <a:latin typeface="Arial"/>
                <a:ea typeface="Arial"/>
                <a:cs typeface="Arial"/>
                <a:sym typeface="Arial"/>
              </a:rPr>
              <a:t>成大資訊達人速成班</a:t>
            </a: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50" b="1" i="0" u="none" strike="noStrike" cap="none" dirty="0">
              <a:solidFill>
                <a:srgbClr val="8C8B8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850" b="1" i="0" u="none" strike="noStrike" cap="none" dirty="0">
                <a:solidFill>
                  <a:srgbClr val="8C8B8A"/>
                </a:solidFill>
                <a:latin typeface="Arial"/>
                <a:ea typeface="Arial"/>
                <a:cs typeface="Arial"/>
                <a:sym typeface="Arial"/>
              </a:rPr>
              <a:t>簡報單位：計網中心－網路與資訊安全組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Arial"/>
                <a:ea typeface="Arial"/>
                <a:cs typeface="Arial"/>
              </a:rPr>
              <a:t>交叉測試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8" y="1417637"/>
            <a:ext cx="7062602" cy="374317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37493" y="544433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 smtClean="0"/>
              <a:t>假設您的電腦不能上網了：</a:t>
            </a:r>
            <a:endParaRPr lang="en-US" altLang="zh-TW" dirty="0" smtClean="0"/>
          </a:p>
          <a:p>
            <a:r>
              <a:rPr lang="zh-TW" altLang="en-US" dirty="0" smtClean="0"/>
              <a:t>您</a:t>
            </a:r>
            <a:r>
              <a:rPr lang="zh-TW" altLang="en-US" dirty="0"/>
              <a:t>的電腦 接到 您室友的網孔</a:t>
            </a:r>
          </a:p>
          <a:p>
            <a:r>
              <a:rPr lang="zh-TW" altLang="en-US" dirty="0"/>
              <a:t>室友電腦 接到 您的網孔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24" y="1902707"/>
            <a:ext cx="586428" cy="5864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07" y="3804951"/>
            <a:ext cx="649305" cy="8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0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流量說明</a:t>
            </a:r>
          </a:p>
        </p:txBody>
      </p:sp>
      <p:pic>
        <p:nvPicPr>
          <p:cNvPr id="167" name="Shape 16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03848" y="116631"/>
            <a:ext cx="4464496" cy="6610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attrocento Sans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irmala UI" panose="020B0502040204020203" pitchFamily="34" charset="0"/>
                <a:sym typeface="Quattrocento Sans"/>
              </a:rPr>
              <a:t>QA Time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mybox容量多大？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宿網系統網址為？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宿網流量限制幾G會超流？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若資訊插座損毀，可使用宿網管理系統中的什麼功能請人查修網路？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個人PISA帳號	</a:t>
            </a:r>
            <a:r>
              <a:rPr lang="zh-TW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(1/2)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服務簡介</a:t>
            </a: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本校PISA(Personal Information Services Account)帳號</a:t>
            </a: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具有以下4種功能</a:t>
            </a: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1.學生個人電子郵件E-mail</a:t>
            </a: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2.個人網頁(Myweb)</a:t>
            </a: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3.校外連線SSL-VPN</a:t>
            </a:r>
          </a:p>
          <a:p>
            <a:pPr marL="114300" marR="0" lvl="0" indent="0" algn="just" rtl="0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spcBef>
                <a:spcPts val="3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4.校園無線網路(NCKU-WLAN)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個人PISA帳號	</a:t>
            </a:r>
            <a:r>
              <a:rPr lang="zh-TW"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(2/2)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服務對象</a:t>
            </a:r>
          </a:p>
          <a:p>
            <a:pPr marL="411480" marR="0" lvl="1" indent="-50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目前有學籍之在學學生</a:t>
            </a:r>
          </a:p>
          <a:p>
            <a:pPr marL="114300" marR="0" lvl="0" indent="0" algn="l" rtl="0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申請方式</a:t>
            </a:r>
          </a:p>
          <a:p>
            <a:pPr marL="411480" marR="0" lvl="1" indent="-50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請直接由</a:t>
            </a:r>
            <a:r>
              <a:rPr lang="zh-TW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本校首頁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zh-TW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成功入口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登入即可使用</a:t>
            </a:r>
          </a:p>
          <a:p>
            <a:pPr marL="411480" marR="0" lvl="1" indent="-508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忘記密碼？</a:t>
            </a:r>
          </a:p>
          <a:p>
            <a:pPr marL="11430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1.依</a:t>
            </a:r>
            <a:r>
              <a:rPr lang="zh-TW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成功入口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密碼變更程序辦理</a:t>
            </a:r>
          </a:p>
          <a:p>
            <a:pPr marL="11430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2.本人攜帶</a:t>
            </a:r>
            <a:r>
              <a:rPr lang="zh-TW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學生證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至計網中心1F諮詢服務台辦理密碼變更</a:t>
            </a:r>
          </a:p>
          <a:p>
            <a:pPr marL="11430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帳號的使用期限？</a:t>
            </a:r>
          </a:p>
          <a:p>
            <a:pPr marL="11430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畢業/退學的學生，將於畢業/退學後</a:t>
            </a:r>
            <a:r>
              <a:rPr lang="zh-TW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六個月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系統會自動刪除該帳號，</a:t>
            </a:r>
          </a:p>
          <a:p>
            <a:pPr marL="114300" marR="0" lvl="0" indent="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請於</a:t>
            </a:r>
            <a:r>
              <a:rPr lang="zh-TW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六個月</a:t>
            </a:r>
            <a:r>
              <a:rPr lang="zh-TW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緩衝期屆前完成所有重要資料備份。</a:t>
            </a: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個人電子郵件E-mail(1/3)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323528" y="1600200"/>
            <a:ext cx="7992887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如何登入個人電子郵件系統E-mail？</a:t>
            </a:r>
            <a: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登入</a:t>
            </a:r>
            <a:r>
              <a:rPr lang="zh-TW" sz="2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成功入口</a:t>
            </a:r>
            <a: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後，點選「個人e化服務 \ 個人用電子郵件」</a:t>
            </a:r>
            <a:b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瀏覽器輸入網址 </a:t>
            </a:r>
            <a:r>
              <a:rPr lang="zh-TW" sz="2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https://mail.ncku.edu.tw</a:t>
            </a:r>
            <a:r>
              <a:rPr lang="zh-TW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11430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容量大小</a:t>
            </a:r>
          </a:p>
          <a:p>
            <a:pPr marL="411480" marR="0" lvl="1" indent="-5080" algn="l" rtl="0"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3GB</a:t>
            </a:r>
          </a:p>
          <a:p>
            <a:pPr marL="114300" marR="0" lvl="0" indent="0" algn="l" rtl="0">
              <a:spcBef>
                <a:spcPts val="44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4828" y="3573016"/>
            <a:ext cx="3524742" cy="319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個人電子郵件E-mail(2/3)</a:t>
            </a:r>
          </a:p>
        </p:txBody>
      </p:sp>
      <p:pic>
        <p:nvPicPr>
          <p:cNvPr id="199" name="Shape 1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196751"/>
            <a:ext cx="7488831" cy="544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個人電子郵件E-mail(3/3)</a:t>
            </a:r>
          </a:p>
        </p:txBody>
      </p:sp>
      <p:pic>
        <p:nvPicPr>
          <p:cNvPr id="205" name="Shape 20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349151"/>
            <a:ext cx="8278171" cy="4672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個人網頁(Myweb)</a:t>
            </a:r>
          </a:p>
        </p:txBody>
      </p:sp>
      <p:pic>
        <p:nvPicPr>
          <p:cNvPr id="211" name="Shape 2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3628" y="2708919"/>
            <a:ext cx="8247143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827583" y="1196751"/>
            <a:ext cx="6192687" cy="17697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服務網址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http://myweb.ncku.edu.tw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容量大小</a:t>
            </a:r>
          </a:p>
          <a:p>
            <a:pPr marL="411480" marR="0" lvl="1" indent="-508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500MB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SSL VPN連線服務</a:t>
            </a:r>
          </a:p>
        </p:txBody>
      </p:sp>
      <p:pic>
        <p:nvPicPr>
          <p:cNvPr id="218" name="Shape 2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75548"/>
            <a:ext cx="7619999" cy="4049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087" y="3899317"/>
            <a:ext cx="3024505" cy="291405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/>
          <p:nvPr/>
        </p:nvSpPr>
        <p:spPr>
          <a:xfrm>
            <a:off x="5076055" y="5301207"/>
            <a:ext cx="504056" cy="5040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539552" y="5157192"/>
            <a:ext cx="3672407" cy="936103"/>
          </a:xfrm>
          <a:prstGeom prst="rect">
            <a:avLst/>
          </a:pr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大綱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altLang="zh-TW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zh-TW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altLang="zh-TW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zh-TW" sz="2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x個人雲端儲存服務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學生宿舍網路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個人PISA帳號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個人Email信箱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個人網頁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SSL VPN服務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校園無線網路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資訊安全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校園無線網路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(1/3)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5141168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本校無線網路基地台部份由計網中心設置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，部份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由系所或單位自行設置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校園無線網路服務簡介：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中心首頁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服務總覽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網路服務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校園無線網路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基地台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網路名稱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(SSID)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NCKU-WLAN-802.1x</a:t>
            </a:r>
            <a:r>
              <a:rPr lang="zh-TW" altLang="en-US" b="1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本校教職生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金鑰認證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　勿在公用行動設備上登錄帳號密碼。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NCKU-WLAN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本校教職生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(web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b="1" dirty="0" err="1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TANetRoaming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提供已加入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學術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漫遊之單位使用者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NCKU-alumni</a:t>
            </a:r>
            <a:r>
              <a:rPr lang="zh-TW" altLang="en-US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校友聯絡中心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申請啟用無線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服務之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本校校友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NCKU-</a:t>
            </a:r>
            <a:r>
              <a:rPr lang="en-US" altLang="zh-TW" b="1" dirty="0" err="1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iTaiwan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已向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iTaiwan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申請帳號之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，開放地點為光復校區學生活動中心、成功廳、國際會議廳、計算機與網路中心及圖書館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430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01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校園無線網路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(2/3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2" y="2163991"/>
            <a:ext cx="2534210" cy="407043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7" y="4540255"/>
            <a:ext cx="2320820" cy="14017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977" y="2163991"/>
            <a:ext cx="2268206" cy="40704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6218" y="2163991"/>
            <a:ext cx="2337455" cy="19541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6218" y="4195899"/>
            <a:ext cx="2304969" cy="200054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85732" y="6300028"/>
            <a:ext cx="253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Win10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143976" y="6300028"/>
            <a:ext cx="2286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Android 7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606977" y="6300028"/>
            <a:ext cx="253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iOS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85732" y="1417638"/>
            <a:ext cx="4179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NCKU-WLAN-802.1x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5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校園無線網路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(3/3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721835" cy="4531642"/>
          </a:xfrm>
        </p:spPr>
      </p:pic>
      <p:pic>
        <p:nvPicPr>
          <p:cNvPr id="5" name="內容版面配置區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48880"/>
            <a:ext cx="4866346" cy="3096344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683568" y="1916832"/>
            <a:ext cx="144016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347864" y="2708920"/>
            <a:ext cx="115212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7469" y="1214630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NCKU-WLAN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31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資訊安全(1/3)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01352" y="4613907"/>
            <a:ext cx="8077199" cy="2064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ctr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8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Shape 2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440" y="1998162"/>
            <a:ext cx="8381400" cy="31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1957749" y="1589450"/>
            <a:ext cx="46188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4800" b="1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資安通報單範例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259950" y="5534925"/>
            <a:ext cx="3744300" cy="1143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事前預防：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1.安裝防毒軟體，並完整掃描電腦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2.作業系統隨時保持最新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440350" y="5534925"/>
            <a:ext cx="3744300" cy="1143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事發處理：</a:t>
            </a:r>
          </a:p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當不幸收到資安通報單，建議直接將電腦重灌，確保使用安全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 descr="http://media.istockphoto.com/photos/virus-picture-id89209926?s=2048x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3808" y="14827"/>
            <a:ext cx="6678194" cy="359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329952" y="15913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資訊安全(2/3)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1764" y="2129632"/>
            <a:ext cx="8077199" cy="16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寄垃圾信     帳號遭停用     網路流量異常     個資外洩</a:t>
            </a:r>
          </a:p>
          <a:p>
            <a:pPr marL="11430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智慧財產權侵權     宿網被鎖     釣魚網站     電腦中毒	</a:t>
            </a:r>
          </a:p>
          <a:p>
            <a:pPr marL="114300" marR="0" lvl="0" indent="0" algn="ctr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勒索軟體加密重要檔案     帳號盜用     色情廣告綁架</a:t>
            </a:r>
          </a:p>
        </p:txBody>
      </p:sp>
      <p:pic>
        <p:nvPicPr>
          <p:cNvPr id="258" name="Shape 258" descr="http://media.istockphoto.com/photos/abstract-internet-cyber-security-concept-picture-id540611834?s=2048x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711" y="3449921"/>
            <a:ext cx="432048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01352" y="4613907"/>
            <a:ext cx="8077199" cy="20640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帳號不共用</a:t>
            </a:r>
          </a:p>
          <a:p>
            <a:pPr marL="11430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電腦定期更新</a:t>
            </a:r>
          </a:p>
          <a:p>
            <a:pPr marL="114300" marR="0" lvl="0" indent="0" algn="ctr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密碼強度含數字英文大小寫	</a:t>
            </a:r>
          </a:p>
          <a:p>
            <a:pPr marL="114300" marR="0" lvl="0" indent="0" algn="ctr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不用可疑盜版軟體、影片、色情網站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資訊安全(3/3)</a:t>
            </a:r>
          </a:p>
        </p:txBody>
      </p:sp>
      <p:pic>
        <p:nvPicPr>
          <p:cNvPr id="265" name="Shape 26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14500"/>
            <a:ext cx="7619999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2482096" y="2938671"/>
            <a:ext cx="3570207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6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重要訊息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6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公布網頁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Quattrocento Sans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Quattrocento Sans"/>
              </a:rPr>
              <a:t>QA Time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個人PISA帳號在畢業多久後會刪除？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若被資安通報，</a:t>
            </a:r>
            <a:r>
              <a:rPr lang="zh-TW" dirty="0"/>
              <a:t>用防毒軟體掃描後，沒有任何發現，代表電腦沒事嗎</a:t>
            </a: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個人電子信箱可以做什麼設定，讓我的Gmail一併收到信？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228600"/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一組</a:t>
            </a:r>
            <a:r>
              <a:rPr lang="zh-TW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密碼至少</a:t>
            </a:r>
            <a:r>
              <a:rPr lang="zh-TW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要有哪些</a:t>
            </a:r>
            <a:r>
              <a:rPr lang="zh-TW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條件</a:t>
            </a:r>
            <a:r>
              <a:rPr lang="zh-TW" altLang="en-US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才算</a:t>
            </a:r>
            <a:r>
              <a:rPr lang="zh-TW" altLang="zh-TW" dirty="0" smtClean="0"/>
              <a:t>強度</a:t>
            </a:r>
            <a:r>
              <a:rPr lang="zh-TW" altLang="zh-TW" dirty="0">
                <a:solidFill>
                  <a:srgbClr val="FF0000"/>
                </a:solidFill>
              </a:rPr>
              <a:t>(強</a:t>
            </a:r>
            <a:r>
              <a:rPr lang="zh-TW" altLang="zh-TW" dirty="0" smtClean="0">
                <a:solidFill>
                  <a:srgbClr val="FF0000"/>
                </a:solidFill>
              </a:rPr>
              <a:t>)</a:t>
            </a:r>
            <a:r>
              <a:rPr lang="zh-TW" sz="2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？</a:t>
            </a:r>
            <a:endParaRPr lang="zh-TW"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謝謝各位的聆聽~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143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1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1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1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1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1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111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5550" b="0" i="0" u="none" strike="noStrike" cap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祝各位同學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111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5550" b="0" i="0" u="none" strike="noStrike" cap="none">
                <a:solidFill>
                  <a:srgbClr val="FF3399"/>
                </a:solidFill>
                <a:latin typeface="Arial"/>
                <a:ea typeface="Arial"/>
                <a:cs typeface="Arial"/>
                <a:sym typeface="Arial"/>
              </a:rPr>
              <a:t>中秋節快樂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9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9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9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9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9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59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95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48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同學日後在使用本校網路服務相關問題</a:t>
            </a:r>
          </a:p>
          <a:p>
            <a:pPr marL="114300" marR="0" lvl="0" indent="0" algn="ctr" rtl="0">
              <a:lnSpc>
                <a:spcPct val="90000"/>
              </a:lnSpc>
              <a:spcBef>
                <a:spcPts val="296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zh-TW" sz="148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可撥學校分機 61000、61010，我們將有專人為您解答服務，謝謝!!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23528" y="274637"/>
            <a:ext cx="8064896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mybox個人雲端儲存服務(1/3)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服務簡介</a:t>
            </a:r>
          </a:p>
          <a:p>
            <a:pPr marL="411480" marR="0" lvl="1" indent="-508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TW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mybox提供個人雲端儲存服務，支援各種不同平台(iOS、Android、Windows Phone、PC)，無論是手機或平板皆適用，即使電腦不在身邊，也能隨時閱覽所有儲存於雲端的文件、照片、音樂以及影片。</a:t>
            </a:r>
          </a:p>
          <a:p>
            <a:pPr marL="411480" marR="0" lvl="1" indent="-508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服務網址</a:t>
            </a:r>
          </a:p>
          <a:p>
            <a:pPr marL="411480" marR="0" lvl="1" indent="-50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85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http://mybox.ncku.edu.tw</a:t>
            </a:r>
          </a:p>
          <a:p>
            <a:pPr marL="411480" marR="0" lvl="1" indent="-508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容量大小</a:t>
            </a:r>
          </a:p>
          <a:p>
            <a:pPr marL="411480" marR="0" lvl="1" indent="-5080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757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25GB</a:t>
            </a:r>
          </a:p>
          <a:p>
            <a:pPr marL="411480" marR="0" lvl="1" indent="-50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首次登錄步驟</a:t>
            </a:r>
          </a:p>
          <a:p>
            <a:pPr marL="411480" marR="0" lvl="1" indent="-50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18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mybox首頁→點選啟用連結→同意服務條款→使用成功入口帳號密碼登入→成功啟用。</a:t>
            </a:r>
          </a:p>
          <a:p>
            <a:pPr marL="411480" marR="0" lvl="1" indent="-50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11480" marR="0" lvl="1" indent="-508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90000"/>
              </a:lnSpc>
              <a:spcBef>
                <a:spcPts val="407"/>
              </a:spcBef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mybox個人雲端儲存服務(2/3)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1" indent="-50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575" y="1342853"/>
            <a:ext cx="6898864" cy="5315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787208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mybox個人雲端儲存服務(3/3)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" marR="0" lvl="1" indent="-50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750" y="1305373"/>
            <a:ext cx="7830666" cy="527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學生宿舍網路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服務簡介</a:t>
            </a:r>
          </a:p>
          <a:p>
            <a:pPr marL="411480" marR="0" lvl="1" indent="-5080" algn="just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每學期初及寒暑假初，必須先至學生宿網管理系統登錄基本資料，取得認證帳號密碼後，方可使用。如遇有網路故障，亦可於宿網管理系統上反應。</a:t>
            </a:r>
          </a:p>
          <a:p>
            <a:pPr marL="114300" marR="0" lvl="0" indent="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服務對象</a:t>
            </a:r>
          </a:p>
          <a:p>
            <a:pPr marL="411480" marR="0" lvl="1" indent="-50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於本校學生宿舍住宿並已繳納宿網使用費者。</a:t>
            </a: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zh-TW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相關連結</a:t>
            </a:r>
          </a:p>
          <a:p>
            <a:pPr marL="411480" marR="0" lvl="1" indent="-508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lang="zh-TW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學生宿網管理系統 </a:t>
            </a:r>
            <a:r>
              <a:rPr lang="zh-TW" sz="20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http://dorm.cc.ncku.edu.tw/</a:t>
            </a:r>
          </a:p>
          <a:p>
            <a:pPr marL="411480" marR="0" lvl="1" indent="-5080" algn="l" rtl="0">
              <a:spcBef>
                <a:spcPts val="400"/>
              </a:spcBef>
              <a:buClr>
                <a:schemeClr val="accent2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宿網使用流程-1</a:t>
            </a:r>
          </a:p>
        </p:txBody>
      </p:sp>
      <p:grpSp>
        <p:nvGrpSpPr>
          <p:cNvPr id="129" name="Shape 129"/>
          <p:cNvGrpSpPr/>
          <p:nvPr/>
        </p:nvGrpSpPr>
        <p:grpSpPr>
          <a:xfrm>
            <a:off x="2655800" y="1268759"/>
            <a:ext cx="3184326" cy="5160640"/>
            <a:chOff x="2404280" y="0"/>
            <a:chExt cx="3184326" cy="5160640"/>
          </a:xfrm>
        </p:grpSpPr>
        <p:sp>
          <p:nvSpPr>
            <p:cNvPr id="130" name="Shape 130"/>
            <p:cNvSpPr/>
            <p:nvPr/>
          </p:nvSpPr>
          <p:spPr>
            <a:xfrm>
              <a:off x="2404280" y="0"/>
              <a:ext cx="3184326" cy="1290159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2442066" y="37786"/>
              <a:ext cx="3108752" cy="1214585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電腦</a:t>
              </a:r>
              <a:r>
                <a:rPr lang="zh-TW" sz="18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IP</a:t>
              </a:r>
              <a:r>
                <a:rPr lang="zh-TW" sz="1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&amp;</a:t>
              </a:r>
              <a:r>
                <a:rPr lang="zh-TW" sz="18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DNS </a:t>
              </a: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&gt;&gt;自動取得</a:t>
              </a:r>
              <a:b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600" b="0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(IP</a:t>
              </a:r>
              <a:r>
                <a:rPr lang="zh-TW" sz="1400" b="0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&amp;</a:t>
              </a:r>
              <a:r>
                <a:rPr lang="zh-TW" sz="1600" b="0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DNS automatically)</a:t>
              </a:r>
            </a:p>
          </p:txBody>
        </p:sp>
        <p:sp>
          <p:nvSpPr>
            <p:cNvPr id="132" name="Shape 132"/>
            <p:cNvSpPr/>
            <p:nvPr/>
          </p:nvSpPr>
          <p:spPr>
            <a:xfrm rot="5400000">
              <a:off x="3754539" y="1322413"/>
              <a:ext cx="483809" cy="5805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372C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3822273" y="1370794"/>
              <a:ext cx="348344" cy="338666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404280" y="1935240"/>
              <a:ext cx="3184326" cy="1290159"/>
            </a:xfrm>
            <a:prstGeom prst="roundRect">
              <a:avLst>
                <a:gd name="adj" fmla="val 10000"/>
              </a:avLst>
            </a:prstGeom>
            <a:solidFill>
              <a:srgbClr val="43BCB8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 txBox="1"/>
            <p:nvPr/>
          </p:nvSpPr>
          <p:spPr>
            <a:xfrm>
              <a:off x="2442066" y="1973026"/>
              <a:ext cx="3108752" cy="1214585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800" b="0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http://dorm.cc.ncku.edu.tw</a:t>
              </a: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新使用者登錄</a:t>
              </a:r>
              <a:r>
                <a:rPr lang="zh-TW" sz="1800" b="0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(Register)</a:t>
              </a:r>
            </a:p>
          </p:txBody>
        </p:sp>
        <p:sp>
          <p:nvSpPr>
            <p:cNvPr id="136" name="Shape 136"/>
            <p:cNvSpPr/>
            <p:nvPr/>
          </p:nvSpPr>
          <p:spPr>
            <a:xfrm rot="5400000">
              <a:off x="3754539" y="3257654"/>
              <a:ext cx="483808" cy="58057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4B78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 txBox="1"/>
            <p:nvPr/>
          </p:nvSpPr>
          <p:spPr>
            <a:xfrm>
              <a:off x="3822271" y="3306035"/>
              <a:ext cx="348344" cy="33866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2404280" y="3870480"/>
              <a:ext cx="3184326" cy="1290159"/>
            </a:xfrm>
            <a:prstGeom prst="roundRect">
              <a:avLst>
                <a:gd name="adj" fmla="val 10000"/>
              </a:avLst>
            </a:prstGeom>
            <a:solidFill>
              <a:srgbClr val="6FAA47"/>
            </a:solidFill>
            <a:ln w="12700" cap="flat" cmpd="sng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2442066" y="3908267"/>
              <a:ext cx="3108752" cy="1214585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輸入資料，註冊</a:t>
              </a:r>
              <a:br>
                <a:rPr lang="zh-TW" sz="18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zh-TW" sz="1600" b="0" i="0" u="none" strike="noStrike" cap="none" dirty="0">
                  <a:solidFill>
                    <a:srgbClr val="FFC000"/>
                  </a:solidFill>
                  <a:latin typeface="Arial"/>
                  <a:ea typeface="Arial"/>
                  <a:cs typeface="Arial"/>
                  <a:sym typeface="Arial"/>
                </a:rPr>
                <a:t>(enter your data then register)</a:t>
              </a:r>
            </a:p>
          </p:txBody>
        </p:sp>
      </p:grp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953" y="1124744"/>
            <a:ext cx="1338752" cy="1491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4244" y="3406444"/>
            <a:ext cx="1658168" cy="88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5">
            <a:alphaModFix/>
          </a:blip>
          <a:srcRect t="14615" r="1511" b="3012"/>
          <a:stretch/>
        </p:blipFill>
        <p:spPr>
          <a:xfrm>
            <a:off x="5889425" y="5285837"/>
            <a:ext cx="1947808" cy="87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宿網使用流程-2</a:t>
            </a:r>
          </a:p>
        </p:txBody>
      </p:sp>
      <p:pic>
        <p:nvPicPr>
          <p:cNvPr id="148" name="Shape 1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1794" y="1206995"/>
            <a:ext cx="4309417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428162" y="2498277"/>
            <a:ext cx="1295400" cy="2880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448697" y="3929310"/>
            <a:ext cx="1779664" cy="297159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19" y="1417637"/>
            <a:ext cx="2123439" cy="17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5121096" y="3019921"/>
            <a:ext cx="318548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http://dorm.cc.ncku.edu.tw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6">
            <a:alphaModFix/>
          </a:blip>
          <a:srcRect l="19851" t="14615" r="1510" b="3012"/>
          <a:stretch/>
        </p:blipFill>
        <p:spPr>
          <a:xfrm>
            <a:off x="5121096" y="3929310"/>
            <a:ext cx="3185486" cy="1537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107266" y="5969853"/>
            <a:ext cx="449847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IP及DNS設自動取得，不可有Proxy及VPN</a:t>
            </a:r>
          </a:p>
        </p:txBody>
      </p:sp>
      <p:sp>
        <p:nvSpPr>
          <p:cNvPr id="155" name="Shape 155"/>
          <p:cNvSpPr/>
          <p:nvPr/>
        </p:nvSpPr>
        <p:spPr>
          <a:xfrm>
            <a:off x="5124026" y="5282364"/>
            <a:ext cx="295465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TW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輸入相關資料註冊即可使用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宿網使用規則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傳輸速度限制：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下載速限</a:t>
            </a: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10Mbps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流量上限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：每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24小時</a:t>
            </a: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總流量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(上傳+下載)不超過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8GB</a:t>
            </a:r>
            <a:r>
              <a:rPr lang="zh-TW" sz="203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超過流量者將被限速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，不會斷網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系統會記綁定「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資訊插座(網路孔)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學號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電腦(網路卡號)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若更換電腦請使至系統使用「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變更裝置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」功能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若臨時使用別人的網孔，可至系統申請「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臨時使用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」功能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Char char="•"/>
            </a:pP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若要提問請使用「</a:t>
            </a:r>
            <a:r>
              <a:rPr lang="zh-TW" sz="2035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故障申告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」功能，「意見反映</a:t>
            </a:r>
            <a:r>
              <a:rPr lang="zh-TW" sz="203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zh-TW" sz="2035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TW" altLang="en-US" sz="2035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具</a:t>
            </a:r>
            <a:r>
              <a:rPr lang="zh-TW" sz="2035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名</a:t>
            </a:r>
            <a:r>
              <a:rPr lang="zh-TW" sz="203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)」是不會主動回覆的</a:t>
            </a: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lnSpc>
                <a:spcPct val="80000"/>
              </a:lnSpc>
              <a:spcBef>
                <a:spcPts val="407"/>
              </a:spcBef>
              <a:buClr>
                <a:schemeClr val="accent1"/>
              </a:buClr>
              <a:buSzPct val="101750"/>
              <a:buFont typeface="Arial"/>
              <a:buNone/>
            </a:pPr>
            <a:endParaRPr sz="203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1116</Words>
  <Application>Microsoft Office PowerPoint</Application>
  <PresentationFormat>如螢幕大小 (4:3)</PresentationFormat>
  <Paragraphs>178</Paragraphs>
  <Slides>27</Slides>
  <Notes>25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8" baseType="lpstr">
      <vt:lpstr>Cambria</vt:lpstr>
      <vt:lpstr>Nirmala UI</vt:lpstr>
      <vt:lpstr>Microsoft JhengHei</vt:lpstr>
      <vt:lpstr>Calibri</vt:lpstr>
      <vt:lpstr>新細明體</vt:lpstr>
      <vt:lpstr>Arial</vt:lpstr>
      <vt:lpstr>Wingdings</vt:lpstr>
      <vt:lpstr>Microsoft JhengHei</vt:lpstr>
      <vt:lpstr>Quattrocento Sans</vt:lpstr>
      <vt:lpstr>Times New Roman</vt:lpstr>
      <vt:lpstr>相鄰</vt:lpstr>
      <vt:lpstr>國立成功大學計算機與網路中心106學年度</vt:lpstr>
      <vt:lpstr>大綱</vt:lpstr>
      <vt:lpstr>mybox個人雲端儲存服務(1/3)</vt:lpstr>
      <vt:lpstr>mybox個人雲端儲存服務(2/3)</vt:lpstr>
      <vt:lpstr>mybox個人雲端儲存服務(3/3)</vt:lpstr>
      <vt:lpstr>學生宿舍網路</vt:lpstr>
      <vt:lpstr>宿網使用流程-1</vt:lpstr>
      <vt:lpstr>宿網使用流程-2</vt:lpstr>
      <vt:lpstr>宿網使用規則</vt:lpstr>
      <vt:lpstr>交叉測試</vt:lpstr>
      <vt:lpstr>流量說明</vt:lpstr>
      <vt:lpstr>QA Time</vt:lpstr>
      <vt:lpstr>個人PISA帳號 (1/2)</vt:lpstr>
      <vt:lpstr>個人PISA帳號 (2/2)</vt:lpstr>
      <vt:lpstr>個人電子郵件E-mail(1/3)</vt:lpstr>
      <vt:lpstr>個人電子郵件E-mail(2/3)</vt:lpstr>
      <vt:lpstr>個人電子郵件E-mail(3/3)</vt:lpstr>
      <vt:lpstr>個人網頁(Myweb)</vt:lpstr>
      <vt:lpstr>SSL VPN連線服務</vt:lpstr>
      <vt:lpstr>校園無線網路(1/3)</vt:lpstr>
      <vt:lpstr>校園無線網路(2/3)</vt:lpstr>
      <vt:lpstr>校園無線網路(3/3)</vt:lpstr>
      <vt:lpstr>資訊安全(1/3)</vt:lpstr>
      <vt:lpstr>資訊安全(2/3)</vt:lpstr>
      <vt:lpstr>資訊安全(3/3)</vt:lpstr>
      <vt:lpstr>QA Time</vt:lpstr>
      <vt:lpstr>謝謝各位的聆聽~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國立成功大學計算機與網路中心106學年度</dc:title>
  <dc:creator>Ray Song</dc:creator>
  <cp:lastModifiedBy>Ray Song</cp:lastModifiedBy>
  <cp:revision>24</cp:revision>
  <dcterms:modified xsi:type="dcterms:W3CDTF">2017-09-21T01:52:46Z</dcterms:modified>
</cp:coreProperties>
</file>