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7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</p:sldIdLst>
  <p:sldSz cx="18288000" cy="10287000"/>
  <p:notesSz cx="6858000" cy="9144000"/>
  <p:embeddedFontLst>
    <p:embeddedFont>
      <p:font typeface="HK Grotesk Bold" panose="02020500000000000000" charset="0"/>
      <p:regular r:id="rId25"/>
      <p:bold r:id="rId26"/>
    </p:embeddedFont>
    <p:embeddedFont>
      <p:font typeface="HK Grotesk Medium" panose="02020500000000000000" charset="0"/>
      <p:regular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257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FAF8D9C-A59B-4EA6-ADAE-CCD742D01BB2}" v="66" dt="2024-11-28T06:01:30.05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25" autoAdjust="0"/>
    <p:restoredTop sz="94618" autoAdjust="0"/>
  </p:normalViewPr>
  <p:slideViewPr>
    <p:cSldViewPr>
      <p:cViewPr varScale="1">
        <p:scale>
          <a:sx n="94" d="100"/>
          <a:sy n="94" d="100"/>
        </p:scale>
        <p:origin x="44" y="7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nSue Lai" userId="8df3f9c130f0e488" providerId="LiveId" clId="{FFAF8D9C-A59B-4EA6-ADAE-CCD742D01BB2}"/>
    <pc:docChg chg="modSld">
      <pc:chgData name="HanSue Lai" userId="8df3f9c130f0e488" providerId="LiveId" clId="{FFAF8D9C-A59B-4EA6-ADAE-CCD742D01BB2}" dt="2024-11-28T06:01:30.055" v="65"/>
      <pc:docMkLst>
        <pc:docMk/>
      </pc:docMkLst>
      <pc:sldChg chg="modTransition">
        <pc:chgData name="HanSue Lai" userId="8df3f9c130f0e488" providerId="LiveId" clId="{FFAF8D9C-A59B-4EA6-ADAE-CCD742D01BB2}" dt="2024-11-28T06:01:30.021" v="44"/>
        <pc:sldMkLst>
          <pc:docMk/>
          <pc:sldMk cId="0" sldId="256"/>
        </pc:sldMkLst>
      </pc:sldChg>
      <pc:sldChg chg="modTransition">
        <pc:chgData name="HanSue Lai" userId="8df3f9c130f0e488" providerId="LiveId" clId="{FFAF8D9C-A59B-4EA6-ADAE-CCD742D01BB2}" dt="2024-11-28T06:01:30.031" v="45"/>
        <pc:sldMkLst>
          <pc:docMk/>
          <pc:sldMk cId="0" sldId="257"/>
        </pc:sldMkLst>
      </pc:sldChg>
      <pc:sldChg chg="modTransition">
        <pc:chgData name="HanSue Lai" userId="8df3f9c130f0e488" providerId="LiveId" clId="{FFAF8D9C-A59B-4EA6-ADAE-CCD742D01BB2}" dt="2024-11-28T06:01:30.035" v="46"/>
        <pc:sldMkLst>
          <pc:docMk/>
          <pc:sldMk cId="0" sldId="258"/>
        </pc:sldMkLst>
      </pc:sldChg>
      <pc:sldChg chg="modTransition">
        <pc:chgData name="HanSue Lai" userId="8df3f9c130f0e488" providerId="LiveId" clId="{FFAF8D9C-A59B-4EA6-ADAE-CCD742D01BB2}" dt="2024-11-28T06:01:30.037" v="47"/>
        <pc:sldMkLst>
          <pc:docMk/>
          <pc:sldMk cId="0" sldId="259"/>
        </pc:sldMkLst>
      </pc:sldChg>
      <pc:sldChg chg="modTransition">
        <pc:chgData name="HanSue Lai" userId="8df3f9c130f0e488" providerId="LiveId" clId="{FFAF8D9C-A59B-4EA6-ADAE-CCD742D01BB2}" dt="2024-11-28T06:01:30.040" v="48"/>
        <pc:sldMkLst>
          <pc:docMk/>
          <pc:sldMk cId="0" sldId="260"/>
        </pc:sldMkLst>
      </pc:sldChg>
      <pc:sldChg chg="modTransition">
        <pc:chgData name="HanSue Lai" userId="8df3f9c130f0e488" providerId="LiveId" clId="{FFAF8D9C-A59B-4EA6-ADAE-CCD742D01BB2}" dt="2024-11-28T06:01:30.042" v="49"/>
        <pc:sldMkLst>
          <pc:docMk/>
          <pc:sldMk cId="0" sldId="261"/>
        </pc:sldMkLst>
      </pc:sldChg>
      <pc:sldChg chg="modTransition">
        <pc:chgData name="HanSue Lai" userId="8df3f9c130f0e488" providerId="LiveId" clId="{FFAF8D9C-A59B-4EA6-ADAE-CCD742D01BB2}" dt="2024-11-28T06:01:30.045" v="50"/>
        <pc:sldMkLst>
          <pc:docMk/>
          <pc:sldMk cId="0" sldId="262"/>
        </pc:sldMkLst>
      </pc:sldChg>
      <pc:sldChg chg="modTransition">
        <pc:chgData name="HanSue Lai" userId="8df3f9c130f0e488" providerId="LiveId" clId="{FFAF8D9C-A59B-4EA6-ADAE-CCD742D01BB2}" dt="2024-11-28T06:01:30.045" v="51"/>
        <pc:sldMkLst>
          <pc:docMk/>
          <pc:sldMk cId="0" sldId="263"/>
        </pc:sldMkLst>
      </pc:sldChg>
      <pc:sldChg chg="modTransition">
        <pc:chgData name="HanSue Lai" userId="8df3f9c130f0e488" providerId="LiveId" clId="{FFAF8D9C-A59B-4EA6-ADAE-CCD742D01BB2}" dt="2024-11-28T06:01:30.046" v="52"/>
        <pc:sldMkLst>
          <pc:docMk/>
          <pc:sldMk cId="0" sldId="264"/>
        </pc:sldMkLst>
      </pc:sldChg>
      <pc:sldChg chg="modTransition">
        <pc:chgData name="HanSue Lai" userId="8df3f9c130f0e488" providerId="LiveId" clId="{FFAF8D9C-A59B-4EA6-ADAE-CCD742D01BB2}" dt="2024-11-28T06:01:30.048" v="53"/>
        <pc:sldMkLst>
          <pc:docMk/>
          <pc:sldMk cId="0" sldId="265"/>
        </pc:sldMkLst>
      </pc:sldChg>
      <pc:sldChg chg="modTransition">
        <pc:chgData name="HanSue Lai" userId="8df3f9c130f0e488" providerId="LiveId" clId="{FFAF8D9C-A59B-4EA6-ADAE-CCD742D01BB2}" dt="2024-11-28T06:01:30.049" v="54"/>
        <pc:sldMkLst>
          <pc:docMk/>
          <pc:sldMk cId="0" sldId="266"/>
        </pc:sldMkLst>
      </pc:sldChg>
      <pc:sldChg chg="modTransition">
        <pc:chgData name="HanSue Lai" userId="8df3f9c130f0e488" providerId="LiveId" clId="{FFAF8D9C-A59B-4EA6-ADAE-CCD742D01BB2}" dt="2024-11-28T06:01:30.050" v="56"/>
        <pc:sldMkLst>
          <pc:docMk/>
          <pc:sldMk cId="0" sldId="267"/>
        </pc:sldMkLst>
      </pc:sldChg>
      <pc:sldChg chg="modTransition">
        <pc:chgData name="HanSue Lai" userId="8df3f9c130f0e488" providerId="LiveId" clId="{FFAF8D9C-A59B-4EA6-ADAE-CCD742D01BB2}" dt="2024-11-28T06:01:30.050" v="57"/>
        <pc:sldMkLst>
          <pc:docMk/>
          <pc:sldMk cId="0" sldId="268"/>
        </pc:sldMkLst>
      </pc:sldChg>
      <pc:sldChg chg="modTransition">
        <pc:chgData name="HanSue Lai" userId="8df3f9c130f0e488" providerId="LiveId" clId="{FFAF8D9C-A59B-4EA6-ADAE-CCD742D01BB2}" dt="2024-11-28T06:01:30.051" v="58"/>
        <pc:sldMkLst>
          <pc:docMk/>
          <pc:sldMk cId="0" sldId="269"/>
        </pc:sldMkLst>
      </pc:sldChg>
      <pc:sldChg chg="modTransition">
        <pc:chgData name="HanSue Lai" userId="8df3f9c130f0e488" providerId="LiveId" clId="{FFAF8D9C-A59B-4EA6-ADAE-CCD742D01BB2}" dt="2024-11-28T06:01:30.051" v="59"/>
        <pc:sldMkLst>
          <pc:docMk/>
          <pc:sldMk cId="0" sldId="270"/>
        </pc:sldMkLst>
      </pc:sldChg>
      <pc:sldChg chg="modTransition">
        <pc:chgData name="HanSue Lai" userId="8df3f9c130f0e488" providerId="LiveId" clId="{FFAF8D9C-A59B-4EA6-ADAE-CCD742D01BB2}" dt="2024-11-28T06:01:30.052" v="60"/>
        <pc:sldMkLst>
          <pc:docMk/>
          <pc:sldMk cId="0" sldId="271"/>
        </pc:sldMkLst>
      </pc:sldChg>
      <pc:sldChg chg="modTransition">
        <pc:chgData name="HanSue Lai" userId="8df3f9c130f0e488" providerId="LiveId" clId="{FFAF8D9C-A59B-4EA6-ADAE-CCD742D01BB2}" dt="2024-11-28T06:01:30.053" v="61"/>
        <pc:sldMkLst>
          <pc:docMk/>
          <pc:sldMk cId="0" sldId="272"/>
        </pc:sldMkLst>
      </pc:sldChg>
      <pc:sldChg chg="modTransition">
        <pc:chgData name="HanSue Lai" userId="8df3f9c130f0e488" providerId="LiveId" clId="{FFAF8D9C-A59B-4EA6-ADAE-CCD742D01BB2}" dt="2024-11-28T06:01:30.053" v="62"/>
        <pc:sldMkLst>
          <pc:docMk/>
          <pc:sldMk cId="0" sldId="273"/>
        </pc:sldMkLst>
      </pc:sldChg>
      <pc:sldChg chg="modTransition">
        <pc:chgData name="HanSue Lai" userId="8df3f9c130f0e488" providerId="LiveId" clId="{FFAF8D9C-A59B-4EA6-ADAE-CCD742D01BB2}" dt="2024-11-28T06:01:30.053" v="63"/>
        <pc:sldMkLst>
          <pc:docMk/>
          <pc:sldMk cId="0" sldId="274"/>
        </pc:sldMkLst>
      </pc:sldChg>
      <pc:sldChg chg="modTransition">
        <pc:chgData name="HanSue Lai" userId="8df3f9c130f0e488" providerId="LiveId" clId="{FFAF8D9C-A59B-4EA6-ADAE-CCD742D01BB2}" dt="2024-11-28T06:01:30.055" v="64"/>
        <pc:sldMkLst>
          <pc:docMk/>
          <pc:sldMk cId="0" sldId="275"/>
        </pc:sldMkLst>
      </pc:sldChg>
      <pc:sldChg chg="modTransition">
        <pc:chgData name="HanSue Lai" userId="8df3f9c130f0e488" providerId="LiveId" clId="{FFAF8D9C-A59B-4EA6-ADAE-CCD742D01BB2}" dt="2024-11-28T06:01:30.055" v="65"/>
        <pc:sldMkLst>
          <pc:docMk/>
          <pc:sldMk cId="0" sldId="276"/>
        </pc:sldMkLst>
      </pc:sldChg>
      <pc:sldChg chg="modTransition">
        <pc:chgData name="HanSue Lai" userId="8df3f9c130f0e488" providerId="LiveId" clId="{FFAF8D9C-A59B-4EA6-ADAE-CCD742D01BB2}" dt="2024-11-28T06:01:30.049" v="55"/>
        <pc:sldMkLst>
          <pc:docMk/>
          <pc:sldMk cId="1410948238" sldId="277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28.11.2024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個體間比較</a:t>
            </a:r>
          </a:p>
          <a:p>
            <a:r>
              <a:rPr lang="en-US"/>
              <a:t>個體內比較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sv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7" Type="http://schemas.openxmlformats.org/officeDocument/2006/relationships/image" Target="../media/image37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sv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svg"/><Relationship Id="rId4" Type="http://schemas.openxmlformats.org/officeDocument/2006/relationships/image" Target="../media/image4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8093908" y="0"/>
            <a:ext cx="11440454" cy="5012999"/>
          </a:xfrm>
          <a:custGeom>
            <a:avLst/>
            <a:gdLst/>
            <a:ahLst/>
            <a:cxnLst/>
            <a:rect l="l" t="t" r="r" b="b"/>
            <a:pathLst>
              <a:path w="11440454" h="5012999">
                <a:moveTo>
                  <a:pt x="0" y="0"/>
                </a:moveTo>
                <a:lnTo>
                  <a:pt x="11440454" y="0"/>
                </a:lnTo>
                <a:lnTo>
                  <a:pt x="11440454" y="5012999"/>
                </a:lnTo>
                <a:lnTo>
                  <a:pt x="0" y="501299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zh-TW" altLang="en-US"/>
          </a:p>
        </p:txBody>
      </p:sp>
      <p:sp>
        <p:nvSpPr>
          <p:cNvPr id="3" name="Freeform 3"/>
          <p:cNvSpPr/>
          <p:nvPr/>
        </p:nvSpPr>
        <p:spPr>
          <a:xfrm rot="3685680">
            <a:off x="13253761" y="6895639"/>
            <a:ext cx="9150155" cy="8185229"/>
          </a:xfrm>
          <a:custGeom>
            <a:avLst/>
            <a:gdLst/>
            <a:ahLst/>
            <a:cxnLst/>
            <a:rect l="l" t="t" r="r" b="b"/>
            <a:pathLst>
              <a:path w="9150155" h="8185229">
                <a:moveTo>
                  <a:pt x="0" y="0"/>
                </a:moveTo>
                <a:lnTo>
                  <a:pt x="9150155" y="0"/>
                </a:lnTo>
                <a:lnTo>
                  <a:pt x="9150155" y="8185229"/>
                </a:lnTo>
                <a:lnTo>
                  <a:pt x="0" y="818522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zh-TW" altLang="en-US"/>
          </a:p>
        </p:txBody>
      </p:sp>
      <p:sp>
        <p:nvSpPr>
          <p:cNvPr id="4" name="TextBox 4"/>
          <p:cNvSpPr txBox="1"/>
          <p:nvPr/>
        </p:nvSpPr>
        <p:spPr>
          <a:xfrm>
            <a:off x="1028700" y="8437245"/>
            <a:ext cx="7124398" cy="7478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720"/>
              </a:lnSpc>
              <a:spcBef>
                <a:spcPct val="0"/>
              </a:spcBef>
            </a:pPr>
            <a:r>
              <a:rPr lang="en-US" sz="4800" b="1" dirty="0" err="1">
                <a:solidFill>
                  <a:srgbClr val="1C53A3"/>
                </a:solidFill>
                <a:latin typeface="HEITI SC MEDIUM" pitchFamily="2" charset="-128"/>
                <a:ea typeface="HEITI SC MEDIUM" pitchFamily="2" charset="-128"/>
                <a:cs typeface="HK Grotesk Medium"/>
                <a:sym typeface="HK Grotesk Medium"/>
              </a:rPr>
              <a:t>黃敬甯</a:t>
            </a:r>
            <a:r>
              <a:rPr lang="en-US" sz="4800" b="1" dirty="0">
                <a:solidFill>
                  <a:srgbClr val="1C53A3"/>
                </a:solidFill>
                <a:latin typeface="HEITI SC MEDIUM" pitchFamily="2" charset="-128"/>
                <a:ea typeface="HEITI SC MEDIUM" pitchFamily="2" charset="-128"/>
                <a:cs typeface="HK Grotesk Medium"/>
                <a:sym typeface="HK Grotesk Medium"/>
              </a:rPr>
              <a:t> </a:t>
            </a:r>
            <a:r>
              <a:rPr lang="en-US" sz="4800" b="1" dirty="0" err="1">
                <a:solidFill>
                  <a:srgbClr val="1C53A3"/>
                </a:solidFill>
                <a:latin typeface="HEITI SC MEDIUM" pitchFamily="2" charset="-128"/>
                <a:ea typeface="HEITI SC MEDIUM" pitchFamily="2" charset="-128"/>
                <a:cs typeface="HK Grotesk Medium"/>
                <a:sym typeface="HK Grotesk Medium"/>
              </a:rPr>
              <a:t>臨床心理師</a:t>
            </a:r>
            <a:endParaRPr lang="en-US" sz="4800" b="1" dirty="0">
              <a:solidFill>
                <a:srgbClr val="1C53A3"/>
              </a:solidFill>
              <a:latin typeface="HEITI SC MEDIUM" pitchFamily="2" charset="-128"/>
              <a:ea typeface="HEITI SC MEDIUM" pitchFamily="2" charset="-128"/>
              <a:cs typeface="HK Grotesk Medium"/>
              <a:sym typeface="HK Grotesk Medium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028700" y="6497404"/>
            <a:ext cx="11680400" cy="14728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1797"/>
              </a:lnSpc>
            </a:pPr>
            <a:r>
              <a:rPr lang="en-US" sz="9998" b="1" dirty="0" err="1">
                <a:solidFill>
                  <a:srgbClr val="000000"/>
                </a:solidFill>
                <a:latin typeface="HK Grotesk Bold"/>
                <a:ea typeface="HEITI SC MEDIUM" pitchFamily="2" charset="-128"/>
                <a:cs typeface="HK Grotesk Bold"/>
                <a:sym typeface="HK Grotesk Bold"/>
              </a:rPr>
              <a:t>臨床心理師在做什麼</a:t>
            </a:r>
            <a:endParaRPr lang="en-US" sz="9998" b="1" dirty="0">
              <a:solidFill>
                <a:srgbClr val="000000"/>
              </a:solidFill>
              <a:latin typeface="HK Grotesk Bold"/>
              <a:ea typeface="HEITI SC MEDIUM" pitchFamily="2" charset="-128"/>
              <a:cs typeface="HK Grotesk Bold"/>
              <a:sym typeface="HK Grotesk Bold"/>
            </a:endParaRP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9135118D-7605-499D-F2F6-C5E426FF7858}"/>
              </a:ext>
            </a:extLst>
          </p:cNvPr>
          <p:cNvSpPr txBox="1"/>
          <p:nvPr/>
        </p:nvSpPr>
        <p:spPr>
          <a:xfrm>
            <a:off x="6248400" y="8811161"/>
            <a:ext cx="16658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2400" dirty="0">
                <a:solidFill>
                  <a:schemeClr val="bg1">
                    <a:lumMod val="50000"/>
                  </a:schemeClr>
                </a:solidFill>
              </a:rPr>
              <a:t>2024/11/28</a:t>
            </a:r>
            <a:endParaRPr kumimoji="1" lang="zh-TW" altLang="en-US" sz="2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776663" y="-1430323"/>
            <a:ext cx="7315200" cy="3285190"/>
          </a:xfrm>
          <a:custGeom>
            <a:avLst/>
            <a:gdLst/>
            <a:ahLst/>
            <a:cxnLst/>
            <a:rect l="l" t="t" r="r" b="b"/>
            <a:pathLst>
              <a:path w="7315200" h="3285190">
                <a:moveTo>
                  <a:pt x="0" y="0"/>
                </a:moveTo>
                <a:lnTo>
                  <a:pt x="7315200" y="0"/>
                </a:lnTo>
                <a:lnTo>
                  <a:pt x="7315200" y="3285189"/>
                </a:lnTo>
                <a:lnTo>
                  <a:pt x="0" y="328518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zh-TW" altLang="en-US"/>
          </a:p>
        </p:txBody>
      </p:sp>
      <p:sp>
        <p:nvSpPr>
          <p:cNvPr id="3" name="Freeform 3"/>
          <p:cNvSpPr/>
          <p:nvPr/>
        </p:nvSpPr>
        <p:spPr>
          <a:xfrm>
            <a:off x="4846335" y="3062528"/>
            <a:ext cx="8595330" cy="5075338"/>
          </a:xfrm>
          <a:custGeom>
            <a:avLst/>
            <a:gdLst/>
            <a:ahLst/>
            <a:cxnLst/>
            <a:rect l="l" t="t" r="r" b="b"/>
            <a:pathLst>
              <a:path w="8595330" h="5075338">
                <a:moveTo>
                  <a:pt x="0" y="0"/>
                </a:moveTo>
                <a:lnTo>
                  <a:pt x="8595330" y="0"/>
                </a:lnTo>
                <a:lnTo>
                  <a:pt x="8595330" y="5075337"/>
                </a:lnTo>
                <a:lnTo>
                  <a:pt x="0" y="507533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zh-TW" altLang="en-US"/>
          </a:p>
        </p:txBody>
      </p:sp>
      <p:sp>
        <p:nvSpPr>
          <p:cNvPr id="4" name="TextBox 4"/>
          <p:cNvSpPr txBox="1"/>
          <p:nvPr/>
        </p:nvSpPr>
        <p:spPr>
          <a:xfrm>
            <a:off x="2689718" y="1508883"/>
            <a:ext cx="12908564" cy="11624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018"/>
              </a:lnSpc>
              <a:spcBef>
                <a:spcPct val="0"/>
              </a:spcBef>
            </a:pPr>
            <a:r>
              <a:rPr lang="en-US" sz="7642" b="1">
                <a:solidFill>
                  <a:srgbClr val="000000"/>
                </a:solidFill>
                <a:latin typeface="HEITI SC MEDIUM" pitchFamily="2" charset="-128"/>
                <a:ea typeface="HEITI SC MEDIUM" pitchFamily="2" charset="-128"/>
                <a:cs typeface="HK Grotesk Bold"/>
                <a:sym typeface="HK Grotesk Bold"/>
              </a:rPr>
              <a:t>心理衡鑑工具-</a:t>
            </a:r>
            <a:r>
              <a:rPr lang="en-US" sz="7642" b="1">
                <a:solidFill>
                  <a:srgbClr val="1C53A3"/>
                </a:solidFill>
                <a:latin typeface="HEITI SC MEDIUM" pitchFamily="2" charset="-128"/>
                <a:ea typeface="HEITI SC MEDIUM" pitchFamily="2" charset="-128"/>
                <a:cs typeface="HK Grotesk Bold"/>
                <a:sym typeface="HK Grotesk Bold"/>
              </a:rPr>
              <a:t>智力測驗(4)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6124510" y="2675728"/>
            <a:ext cx="6598816" cy="50174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  <a:spcBef>
                <a:spcPct val="0"/>
              </a:spcBef>
            </a:pPr>
            <a:r>
              <a:rPr lang="en-US" sz="3200" spc="-32" dirty="0" err="1">
                <a:solidFill>
                  <a:srgbClr val="000000"/>
                </a:solidFill>
                <a:latin typeface="Heiti SC Medium" pitchFamily="2" charset="-128"/>
                <a:ea typeface="Heiti SC Medium" pitchFamily="2" charset="-128"/>
                <a:cs typeface="HK Grotesk"/>
                <a:sym typeface="HK Grotesk"/>
              </a:rPr>
              <a:t>個體間比較：在團體內的所在位置</a:t>
            </a:r>
            <a:endParaRPr lang="en-US" sz="3200" spc="-32" dirty="0">
              <a:solidFill>
                <a:srgbClr val="000000"/>
              </a:solidFill>
              <a:latin typeface="Heiti SC Medium" pitchFamily="2" charset="-128"/>
              <a:ea typeface="Heiti SC Medium" pitchFamily="2" charset="-128"/>
              <a:cs typeface="HK Grotesk"/>
              <a:sym typeface="HK Grotesk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1675284" y="9513275"/>
            <a:ext cx="2520925" cy="5017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  <a:spcBef>
                <a:spcPct val="0"/>
              </a:spcBef>
            </a:pPr>
            <a:r>
              <a:rPr lang="en-US" sz="3200" spc="-32">
                <a:solidFill>
                  <a:srgbClr val="000000"/>
                </a:solidFill>
                <a:latin typeface="Heiti SC Medium" pitchFamily="2" charset="-128"/>
                <a:ea typeface="Heiti SC Medium" pitchFamily="2" charset="-128"/>
                <a:cs typeface="HK Grotesk"/>
                <a:sym typeface="HK Grotesk"/>
              </a:rPr>
              <a:t>&gt;130非常優秀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956831" y="9032580"/>
            <a:ext cx="2484834" cy="5017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  <a:spcBef>
                <a:spcPct val="0"/>
              </a:spcBef>
            </a:pPr>
            <a:r>
              <a:rPr lang="en-US" sz="3200" spc="-32">
                <a:solidFill>
                  <a:srgbClr val="000000"/>
                </a:solidFill>
                <a:latin typeface="Heiti SC Medium" pitchFamily="2" charset="-128"/>
                <a:ea typeface="Heiti SC Medium" pitchFamily="2" charset="-128"/>
                <a:cs typeface="HK Grotesk"/>
                <a:sym typeface="HK Grotesk"/>
              </a:rPr>
              <a:t>120~129 優秀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7783608" y="8071190"/>
            <a:ext cx="2720784" cy="50174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  <a:spcBef>
                <a:spcPct val="0"/>
              </a:spcBef>
            </a:pPr>
            <a:r>
              <a:rPr lang="en-US" sz="3200" b="1" spc="-32" dirty="0">
                <a:solidFill>
                  <a:srgbClr val="1C53A3"/>
                </a:solidFill>
                <a:latin typeface="HEITI SC MEDIUM" pitchFamily="2" charset="-128"/>
                <a:ea typeface="HEITI SC MEDIUM" pitchFamily="2" charset="-128"/>
                <a:cs typeface="HK Grotesk Bold"/>
                <a:sym typeface="HK Grotesk Bold"/>
              </a:rPr>
              <a:t> 90~109 </a:t>
            </a:r>
            <a:r>
              <a:rPr lang="en-US" sz="3200" b="1" spc="-32" dirty="0" err="1">
                <a:solidFill>
                  <a:srgbClr val="1C53A3"/>
                </a:solidFill>
                <a:latin typeface="HEITI SC MEDIUM" pitchFamily="2" charset="-128"/>
                <a:ea typeface="HEITI SC MEDIUM" pitchFamily="2" charset="-128"/>
                <a:cs typeface="HK Grotesk Bold"/>
                <a:sym typeface="HK Grotesk Bold"/>
              </a:rPr>
              <a:t>中等</a:t>
            </a:r>
            <a:endParaRPr lang="en-US" sz="3200" b="1" spc="-32" dirty="0">
              <a:solidFill>
                <a:srgbClr val="1C53A3"/>
              </a:solidFill>
              <a:latin typeface="HEITI SC MEDIUM" pitchFamily="2" charset="-128"/>
              <a:ea typeface="HEITI SC MEDIUM" pitchFamily="2" charset="-128"/>
              <a:cs typeface="HK Grotesk Bold"/>
              <a:sym typeface="HK Grotesk Bold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9714413" y="8551885"/>
            <a:ext cx="2484834" cy="5017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  <a:spcBef>
                <a:spcPct val="0"/>
              </a:spcBef>
            </a:pPr>
            <a:r>
              <a:rPr lang="en-US" sz="3200" spc="-32" dirty="0">
                <a:solidFill>
                  <a:srgbClr val="000000"/>
                </a:solidFill>
                <a:latin typeface="Heiti SC Medium" pitchFamily="2" charset="-128"/>
                <a:ea typeface="Heiti SC Medium" pitchFamily="2" charset="-128"/>
                <a:cs typeface="HK Grotesk"/>
                <a:sym typeface="HK Grotesk"/>
              </a:rPr>
              <a:t>110~119 </a:t>
            </a:r>
            <a:r>
              <a:rPr lang="en-US" sz="3200" spc="-32" dirty="0" err="1">
                <a:solidFill>
                  <a:srgbClr val="000000"/>
                </a:solidFill>
                <a:latin typeface="Heiti SC Medium" pitchFamily="2" charset="-128"/>
                <a:ea typeface="Heiti SC Medium" pitchFamily="2" charset="-128"/>
                <a:cs typeface="HK Grotesk"/>
                <a:sym typeface="HK Grotesk"/>
              </a:rPr>
              <a:t>中上</a:t>
            </a:r>
            <a:endParaRPr lang="en-US" sz="3200" spc="-32" dirty="0">
              <a:solidFill>
                <a:srgbClr val="000000"/>
              </a:solidFill>
              <a:latin typeface="Heiti SC Medium" pitchFamily="2" charset="-128"/>
              <a:ea typeface="Heiti SC Medium" pitchFamily="2" charset="-128"/>
              <a:cs typeface="HK Grotesk"/>
              <a:sym typeface="HK Grotesk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7389363" y="8551885"/>
            <a:ext cx="2034555" cy="5017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  <a:spcBef>
                <a:spcPct val="0"/>
              </a:spcBef>
            </a:pPr>
            <a:r>
              <a:rPr lang="en-US" sz="3200" spc="-32" dirty="0">
                <a:solidFill>
                  <a:srgbClr val="000000"/>
                </a:solidFill>
                <a:latin typeface="Heiti SC Medium" pitchFamily="2" charset="-128"/>
                <a:ea typeface="Heiti SC Medium" pitchFamily="2" charset="-128"/>
                <a:cs typeface="HK Grotesk"/>
                <a:sym typeface="HK Grotesk"/>
              </a:rPr>
              <a:t>80~89 </a:t>
            </a:r>
            <a:r>
              <a:rPr lang="en-US" sz="3200" spc="-32" dirty="0" err="1">
                <a:solidFill>
                  <a:srgbClr val="000000"/>
                </a:solidFill>
                <a:latin typeface="Heiti SC Medium" pitchFamily="2" charset="-128"/>
                <a:ea typeface="Heiti SC Medium" pitchFamily="2" charset="-128"/>
                <a:cs typeface="HK Grotesk"/>
                <a:sym typeface="HK Grotesk"/>
              </a:rPr>
              <a:t>中下</a:t>
            </a:r>
            <a:endParaRPr lang="en-US" sz="3200" spc="-32" dirty="0">
              <a:solidFill>
                <a:srgbClr val="000000"/>
              </a:solidFill>
              <a:latin typeface="Heiti SC Medium" pitchFamily="2" charset="-128"/>
              <a:ea typeface="Heiti SC Medium" pitchFamily="2" charset="-128"/>
              <a:cs typeface="HK Grotesk"/>
              <a:sym typeface="HK Grotesk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6126584" y="9032580"/>
            <a:ext cx="2137842" cy="5017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  <a:spcBef>
                <a:spcPct val="0"/>
              </a:spcBef>
            </a:pPr>
            <a:r>
              <a:rPr lang="en-US" sz="3200" spc="-32">
                <a:solidFill>
                  <a:srgbClr val="000000"/>
                </a:solidFill>
                <a:latin typeface="Heiti SC Medium" pitchFamily="2" charset="-128"/>
                <a:ea typeface="Heiti SC Medium" pitchFamily="2" charset="-128"/>
                <a:cs typeface="HK Grotesk"/>
                <a:sym typeface="HK Grotesk"/>
              </a:rPr>
              <a:t> 70~79 邊界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4626107" y="9513275"/>
            <a:ext cx="2399109" cy="5017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  <a:spcBef>
                <a:spcPct val="0"/>
              </a:spcBef>
            </a:pPr>
            <a:r>
              <a:rPr lang="en-US" sz="3200" spc="-32">
                <a:solidFill>
                  <a:srgbClr val="000000"/>
                </a:solidFill>
                <a:latin typeface="Heiti SC Medium" pitchFamily="2" charset="-128"/>
                <a:ea typeface="Heiti SC Medium" pitchFamily="2" charset="-128"/>
                <a:cs typeface="HK Grotesk"/>
                <a:sym typeface="HK Grotesk"/>
              </a:rPr>
              <a:t>&lt;69 智力不足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776663" y="-1430323"/>
            <a:ext cx="7315200" cy="3285190"/>
          </a:xfrm>
          <a:custGeom>
            <a:avLst/>
            <a:gdLst/>
            <a:ahLst/>
            <a:cxnLst/>
            <a:rect l="l" t="t" r="r" b="b"/>
            <a:pathLst>
              <a:path w="7315200" h="3285190">
                <a:moveTo>
                  <a:pt x="0" y="0"/>
                </a:moveTo>
                <a:lnTo>
                  <a:pt x="7315200" y="0"/>
                </a:lnTo>
                <a:lnTo>
                  <a:pt x="7315200" y="3285189"/>
                </a:lnTo>
                <a:lnTo>
                  <a:pt x="0" y="328518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zh-TW" altLang="en-US"/>
          </a:p>
        </p:txBody>
      </p:sp>
      <p:sp>
        <p:nvSpPr>
          <p:cNvPr id="3" name="Freeform 3"/>
          <p:cNvSpPr/>
          <p:nvPr/>
        </p:nvSpPr>
        <p:spPr>
          <a:xfrm>
            <a:off x="0" y="2673628"/>
            <a:ext cx="9900000" cy="6840000"/>
          </a:xfrm>
          <a:custGeom>
            <a:avLst/>
            <a:gdLst/>
            <a:ahLst/>
            <a:cxnLst/>
            <a:rect l="l" t="t" r="r" b="b"/>
            <a:pathLst>
              <a:path w="9262662" h="6900683">
                <a:moveTo>
                  <a:pt x="0" y="0"/>
                </a:moveTo>
                <a:lnTo>
                  <a:pt x="9262662" y="0"/>
                </a:lnTo>
                <a:lnTo>
                  <a:pt x="9262662" y="6900683"/>
                </a:lnTo>
                <a:lnTo>
                  <a:pt x="0" y="690068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zh-TW" altLang="en-US" dirty="0"/>
          </a:p>
        </p:txBody>
      </p:sp>
      <p:sp>
        <p:nvSpPr>
          <p:cNvPr id="4" name="TextBox 4"/>
          <p:cNvSpPr txBox="1"/>
          <p:nvPr/>
        </p:nvSpPr>
        <p:spPr>
          <a:xfrm>
            <a:off x="9753600" y="4914900"/>
            <a:ext cx="8305800" cy="165590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690881" lvl="1" indent="-345440" algn="l">
              <a:lnSpc>
                <a:spcPts val="4480"/>
              </a:lnSpc>
              <a:buFont typeface="Arial"/>
              <a:buChar char="•"/>
            </a:pPr>
            <a:r>
              <a:rPr lang="en-US" sz="3200" spc="-32" dirty="0" err="1">
                <a:solidFill>
                  <a:srgbClr val="000000"/>
                </a:solidFill>
                <a:latin typeface="Heiti SC Medium" pitchFamily="2" charset="-128"/>
                <a:ea typeface="Heiti SC Medium" pitchFamily="2" charset="-128"/>
                <a:cs typeface="HK Grotesk"/>
                <a:sym typeface="HK Grotesk"/>
              </a:rPr>
              <a:t>個人內在經驗與行為的持久模式，包含：認知、情感、人際功能、衝動控制、壓力因應策略、神經質傾向等</a:t>
            </a:r>
            <a:endParaRPr lang="en-US" sz="3200" spc="-32" dirty="0">
              <a:solidFill>
                <a:srgbClr val="000000"/>
              </a:solidFill>
              <a:latin typeface="Heiti SC Medium" pitchFamily="2" charset="-128"/>
              <a:ea typeface="Heiti SC Medium" pitchFamily="2" charset="-128"/>
              <a:cs typeface="HK Grotesk"/>
              <a:sym typeface="HK Grotesk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2689718" y="1508883"/>
            <a:ext cx="12908564" cy="11624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018"/>
              </a:lnSpc>
              <a:spcBef>
                <a:spcPct val="0"/>
              </a:spcBef>
            </a:pPr>
            <a:r>
              <a:rPr lang="en-US" sz="7642" b="1" dirty="0" err="1">
                <a:solidFill>
                  <a:srgbClr val="000000"/>
                </a:solidFill>
                <a:latin typeface="HEITI SC MEDIUM" pitchFamily="2" charset="-128"/>
                <a:ea typeface="HEITI SC MEDIUM" pitchFamily="2" charset="-128"/>
                <a:cs typeface="HK Grotesk Bold"/>
                <a:sym typeface="HK Grotesk Bold"/>
              </a:rPr>
              <a:t>心理衡鑑工具-</a:t>
            </a:r>
            <a:r>
              <a:rPr lang="en-US" sz="7642" b="1" dirty="0" err="1">
                <a:solidFill>
                  <a:srgbClr val="1C53A3"/>
                </a:solidFill>
                <a:latin typeface="HEITI SC MEDIUM" pitchFamily="2" charset="-128"/>
                <a:ea typeface="HEITI SC MEDIUM" pitchFamily="2" charset="-128"/>
                <a:cs typeface="HK Grotesk Bold"/>
                <a:sym typeface="HK Grotesk Bold"/>
              </a:rPr>
              <a:t>人格測驗</a:t>
            </a:r>
            <a:r>
              <a:rPr lang="en-US" sz="7642" b="1" dirty="0">
                <a:solidFill>
                  <a:srgbClr val="1C53A3"/>
                </a:solidFill>
                <a:latin typeface="HEITI SC MEDIUM" pitchFamily="2" charset="-128"/>
                <a:ea typeface="HEITI SC MEDIUM" pitchFamily="2" charset="-128"/>
                <a:cs typeface="HK Grotesk Bold"/>
                <a:sym typeface="HK Grotesk Bold"/>
              </a:rPr>
              <a:t>(1)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0AE671-FD06-E74B-B1A0-11939CC46C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332C00C6-D912-575A-BE55-68B6D72C41CA}"/>
              </a:ext>
            </a:extLst>
          </p:cNvPr>
          <p:cNvSpPr/>
          <p:nvPr/>
        </p:nvSpPr>
        <p:spPr>
          <a:xfrm>
            <a:off x="-1776663" y="-1430323"/>
            <a:ext cx="7315200" cy="3285190"/>
          </a:xfrm>
          <a:custGeom>
            <a:avLst/>
            <a:gdLst/>
            <a:ahLst/>
            <a:cxnLst/>
            <a:rect l="l" t="t" r="r" b="b"/>
            <a:pathLst>
              <a:path w="7315200" h="3285190">
                <a:moveTo>
                  <a:pt x="0" y="0"/>
                </a:moveTo>
                <a:lnTo>
                  <a:pt x="7315200" y="0"/>
                </a:lnTo>
                <a:lnTo>
                  <a:pt x="7315200" y="3285189"/>
                </a:lnTo>
                <a:lnTo>
                  <a:pt x="0" y="328518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zh-TW" altLang="en-US"/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8AA53058-345F-80EC-A116-F90DFE45BBDE}"/>
              </a:ext>
            </a:extLst>
          </p:cNvPr>
          <p:cNvSpPr txBox="1"/>
          <p:nvPr/>
        </p:nvSpPr>
        <p:spPr>
          <a:xfrm>
            <a:off x="1676400" y="3286205"/>
            <a:ext cx="14554200" cy="223298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5441" lvl="1" algn="l">
              <a:lnSpc>
                <a:spcPts val="4480"/>
              </a:lnSpc>
            </a:pPr>
            <a:r>
              <a:rPr lang="en-US" sz="4000" spc="-32" dirty="0" err="1">
                <a:solidFill>
                  <a:srgbClr val="2257A6"/>
                </a:solidFill>
                <a:latin typeface="Heiti SC Medium" pitchFamily="2" charset="-128"/>
                <a:ea typeface="Heiti SC Medium" pitchFamily="2" charset="-128"/>
                <a:cs typeface="HK Grotesk"/>
                <a:sym typeface="HK Grotesk"/>
              </a:rPr>
              <a:t>自陳式</a:t>
            </a:r>
            <a:r>
              <a:rPr lang="en-US" sz="4000" spc="-32" dirty="0">
                <a:solidFill>
                  <a:srgbClr val="2257A6"/>
                </a:solidFill>
                <a:latin typeface="Heiti SC Medium" pitchFamily="2" charset="-128"/>
                <a:ea typeface="Heiti SC Medium" pitchFamily="2" charset="-128"/>
                <a:cs typeface="HK Grotesk"/>
                <a:sym typeface="HK Grotesk"/>
              </a:rPr>
              <a:t> vs </a:t>
            </a:r>
            <a:r>
              <a:rPr lang="en-US" sz="4000" spc="-32" dirty="0" err="1">
                <a:solidFill>
                  <a:srgbClr val="2257A6"/>
                </a:solidFill>
                <a:latin typeface="Heiti SC Medium" pitchFamily="2" charset="-128"/>
                <a:ea typeface="Heiti SC Medium" pitchFamily="2" charset="-128"/>
                <a:cs typeface="HK Grotesk"/>
                <a:sym typeface="HK Grotesk"/>
              </a:rPr>
              <a:t>投射式</a:t>
            </a:r>
            <a:endParaRPr lang="en-US" sz="4000" spc="-32" dirty="0">
              <a:solidFill>
                <a:srgbClr val="2257A6"/>
              </a:solidFill>
              <a:latin typeface="Heiti SC Medium" pitchFamily="2" charset="-128"/>
              <a:ea typeface="Heiti SC Medium" pitchFamily="2" charset="-128"/>
              <a:cs typeface="HK Grotesk"/>
              <a:sym typeface="HK Grotesk"/>
            </a:endParaRPr>
          </a:p>
          <a:p>
            <a:pPr marL="1148081" lvl="2" indent="-345440">
              <a:lnSpc>
                <a:spcPts val="4480"/>
              </a:lnSpc>
              <a:buFont typeface="Arial"/>
              <a:buChar char="•"/>
            </a:pPr>
            <a:r>
              <a:rPr lang="en-US" sz="3200" spc="-32" dirty="0" err="1">
                <a:solidFill>
                  <a:srgbClr val="000000"/>
                </a:solidFill>
                <a:latin typeface="Heiti SC Medium" pitchFamily="2" charset="-128"/>
                <a:ea typeface="Heiti SC Medium" pitchFamily="2" charset="-128"/>
                <a:sym typeface="HK Grotesk"/>
              </a:rPr>
              <a:t>自陳式</a:t>
            </a:r>
            <a:r>
              <a:rPr lang="en-US" sz="3200" spc="-32" dirty="0">
                <a:solidFill>
                  <a:srgbClr val="000000"/>
                </a:solidFill>
                <a:latin typeface="Heiti SC Medium" pitchFamily="2" charset="-128"/>
                <a:ea typeface="Heiti SC Medium" pitchFamily="2" charset="-128"/>
                <a:sym typeface="HK Grotesk"/>
              </a:rPr>
              <a:t>:：</a:t>
            </a:r>
            <a:r>
              <a:rPr lang="en-US" sz="3200" spc="-32" dirty="0" err="1">
                <a:solidFill>
                  <a:srgbClr val="000000"/>
                </a:solidFill>
                <a:latin typeface="Heiti SC Medium" pitchFamily="2" charset="-128"/>
                <a:ea typeface="Heiti SC Medium" pitchFamily="2" charset="-128"/>
                <a:sym typeface="HK Grotesk"/>
              </a:rPr>
              <a:t>柯氏性格量表</a:t>
            </a:r>
            <a:r>
              <a:rPr lang="en-US" sz="3200" spc="-32" dirty="0">
                <a:solidFill>
                  <a:srgbClr val="000000"/>
                </a:solidFill>
                <a:latin typeface="Heiti SC Medium" pitchFamily="2" charset="-128"/>
                <a:ea typeface="Heiti SC Medium" pitchFamily="2" charset="-128"/>
                <a:sym typeface="HK Grotesk"/>
              </a:rPr>
              <a:t>(KMHQ) 、</a:t>
            </a:r>
            <a:r>
              <a:rPr lang="en-US" sz="3200" spc="-32" dirty="0" err="1">
                <a:solidFill>
                  <a:srgbClr val="000000"/>
                </a:solidFill>
                <a:latin typeface="Heiti SC Medium" pitchFamily="2" charset="-128"/>
                <a:ea typeface="Heiti SC Medium" pitchFamily="2" charset="-128"/>
                <a:sym typeface="HK Grotesk"/>
              </a:rPr>
              <a:t>健康、性格、習慣量表</a:t>
            </a:r>
            <a:r>
              <a:rPr lang="en-US" sz="3200" spc="-32" dirty="0">
                <a:solidFill>
                  <a:srgbClr val="000000"/>
                </a:solidFill>
                <a:latin typeface="Heiti SC Medium" pitchFamily="2" charset="-128"/>
                <a:ea typeface="Heiti SC Medium" pitchFamily="2" charset="-128"/>
                <a:sym typeface="HK Grotesk"/>
              </a:rPr>
              <a:t>(HPH-D)、</a:t>
            </a:r>
            <a:r>
              <a:rPr lang="zh-TW" altLang="en-US" sz="3200" spc="-32" dirty="0">
                <a:solidFill>
                  <a:srgbClr val="000000"/>
                </a:solidFill>
                <a:latin typeface="Heiti SC Medium" pitchFamily="2" charset="-128"/>
                <a:ea typeface="Heiti SC Medium" pitchFamily="2" charset="-128"/>
              </a:rPr>
              <a:t>明尼蘇達多項人格問卷</a:t>
            </a:r>
            <a:r>
              <a:rPr lang="en-US" altLang="zh-TW" sz="3200" spc="-32" dirty="0">
                <a:solidFill>
                  <a:srgbClr val="000000"/>
                </a:solidFill>
                <a:latin typeface="Heiti SC Medium" pitchFamily="2" charset="-128"/>
                <a:ea typeface="Heiti SC Medium" pitchFamily="2" charset="-128"/>
              </a:rPr>
              <a:t>(</a:t>
            </a:r>
            <a:r>
              <a:rPr lang="en-US" sz="3200" spc="-32" dirty="0">
                <a:solidFill>
                  <a:srgbClr val="000000"/>
                </a:solidFill>
                <a:latin typeface="Heiti SC Medium" pitchFamily="2" charset="-128"/>
                <a:ea typeface="Heiti SC Medium" pitchFamily="2" charset="-128"/>
                <a:sym typeface="HK Grotesk"/>
              </a:rPr>
              <a:t>MMPI) 、</a:t>
            </a:r>
            <a:r>
              <a:rPr lang="zh-TW" altLang="en-US" sz="3200" spc="-32" dirty="0">
                <a:solidFill>
                  <a:srgbClr val="000000"/>
                </a:solidFill>
                <a:latin typeface="Heiti SC Medium" pitchFamily="2" charset="-128"/>
                <a:ea typeface="Heiti SC Medium" pitchFamily="2" charset="-128"/>
              </a:rPr>
              <a:t>米隆多軸臨床量表</a:t>
            </a:r>
            <a:r>
              <a:rPr lang="en-US" altLang="zh-TW" sz="3200" spc="-32" dirty="0">
                <a:solidFill>
                  <a:srgbClr val="000000"/>
                </a:solidFill>
                <a:latin typeface="Heiti SC Medium" pitchFamily="2" charset="-128"/>
                <a:ea typeface="Heiti SC Medium" pitchFamily="2" charset="-128"/>
              </a:rPr>
              <a:t>(</a:t>
            </a:r>
            <a:r>
              <a:rPr lang="en-US" sz="3200" spc="-32" dirty="0">
                <a:solidFill>
                  <a:srgbClr val="000000"/>
                </a:solidFill>
                <a:latin typeface="Heiti SC Medium" pitchFamily="2" charset="-128"/>
                <a:ea typeface="Heiti SC Medium" pitchFamily="2" charset="-128"/>
                <a:sym typeface="HK Grotesk"/>
              </a:rPr>
              <a:t>MCMI)</a:t>
            </a:r>
            <a:r>
              <a:rPr lang="en-US" altLang="zh-TW" sz="3200" spc="-32" dirty="0">
                <a:solidFill>
                  <a:srgbClr val="000000"/>
                </a:solidFill>
                <a:latin typeface="Heiti SC Medium" pitchFamily="2" charset="-128"/>
                <a:ea typeface="Heiti SC Medium" pitchFamily="2" charset="-128"/>
                <a:sym typeface="HK Grotesk"/>
              </a:rPr>
              <a:t> …</a:t>
            </a:r>
            <a:endParaRPr lang="en-US" sz="3200" spc="-32" dirty="0">
              <a:solidFill>
                <a:srgbClr val="000000"/>
              </a:solidFill>
              <a:latin typeface="Heiti SC Medium" pitchFamily="2" charset="-128"/>
              <a:ea typeface="Heiti SC Medium" pitchFamily="2" charset="-128"/>
              <a:sym typeface="HK Grotesk"/>
            </a:endParaRPr>
          </a:p>
          <a:p>
            <a:pPr marL="1148081" lvl="2" indent="-345440">
              <a:lnSpc>
                <a:spcPts val="4480"/>
              </a:lnSpc>
              <a:buFont typeface="Arial"/>
              <a:buChar char="•"/>
            </a:pPr>
            <a:r>
              <a:rPr lang="en-US" sz="3200" spc="-32" dirty="0" err="1">
                <a:solidFill>
                  <a:srgbClr val="000000"/>
                </a:solidFill>
                <a:latin typeface="Heiti SC Medium" pitchFamily="2" charset="-128"/>
                <a:ea typeface="Heiti SC Medium" pitchFamily="2" charset="-128"/>
                <a:cs typeface="HK Grotesk"/>
                <a:sym typeface="HK Grotesk"/>
              </a:rPr>
              <a:t>投射式：羅夏克墨漬測驗、主題統覺測驗、畫人測驗</a:t>
            </a:r>
            <a:r>
              <a:rPr lang="en-US" sz="3200" spc="-32" dirty="0">
                <a:solidFill>
                  <a:srgbClr val="000000"/>
                </a:solidFill>
                <a:latin typeface="Heiti SC Medium" pitchFamily="2" charset="-128"/>
                <a:ea typeface="Heiti SC Medium" pitchFamily="2" charset="-128"/>
                <a:cs typeface="HK Grotesk"/>
                <a:sym typeface="HK Grotesk"/>
              </a:rPr>
              <a:t>…</a:t>
            </a: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809B21E1-AF12-734A-AC77-01CCCDBBFE5C}"/>
              </a:ext>
            </a:extLst>
          </p:cNvPr>
          <p:cNvSpPr txBox="1"/>
          <p:nvPr/>
        </p:nvSpPr>
        <p:spPr>
          <a:xfrm>
            <a:off x="2689718" y="1508883"/>
            <a:ext cx="12908564" cy="11624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018"/>
              </a:lnSpc>
              <a:spcBef>
                <a:spcPct val="0"/>
              </a:spcBef>
            </a:pPr>
            <a:r>
              <a:rPr lang="en-US" sz="7642" b="1" dirty="0" err="1">
                <a:solidFill>
                  <a:srgbClr val="000000"/>
                </a:solidFill>
                <a:latin typeface="HEITI SC MEDIUM" pitchFamily="2" charset="-128"/>
                <a:ea typeface="HEITI SC MEDIUM" pitchFamily="2" charset="-128"/>
                <a:cs typeface="HK Grotesk Bold"/>
                <a:sym typeface="HK Grotesk Bold"/>
              </a:rPr>
              <a:t>心理衡鑑工具-</a:t>
            </a:r>
            <a:r>
              <a:rPr lang="en-US" sz="7642" b="1" dirty="0" err="1">
                <a:solidFill>
                  <a:srgbClr val="1C53A3"/>
                </a:solidFill>
                <a:latin typeface="HEITI SC MEDIUM" pitchFamily="2" charset="-128"/>
                <a:ea typeface="HEITI SC MEDIUM" pitchFamily="2" charset="-128"/>
                <a:cs typeface="HK Grotesk Bold"/>
                <a:sym typeface="HK Grotesk Bold"/>
              </a:rPr>
              <a:t>人格測驗</a:t>
            </a:r>
            <a:r>
              <a:rPr lang="en-US" sz="7642" b="1" dirty="0">
                <a:solidFill>
                  <a:srgbClr val="1C53A3"/>
                </a:solidFill>
                <a:latin typeface="HEITI SC MEDIUM" pitchFamily="2" charset="-128"/>
                <a:ea typeface="HEITI SC MEDIUM" pitchFamily="2" charset="-128"/>
                <a:cs typeface="HK Grotesk Bold"/>
                <a:sym typeface="HK Grotesk Bold"/>
              </a:rPr>
              <a:t>(2)</a:t>
            </a: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D829F4CD-5667-5ACF-0B22-9890747EA5B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61" r="12740" b="8639"/>
          <a:stretch/>
        </p:blipFill>
        <p:spPr>
          <a:xfrm>
            <a:off x="10967555" y="6137988"/>
            <a:ext cx="5185605" cy="3638822"/>
          </a:xfrm>
          <a:prstGeom prst="rect">
            <a:avLst/>
          </a:prstGeom>
        </p:spPr>
      </p:pic>
      <p:pic>
        <p:nvPicPr>
          <p:cNvPr id="10" name="圖片 9">
            <a:extLst>
              <a:ext uri="{FF2B5EF4-FFF2-40B4-BE49-F238E27FC236}">
                <a16:creationId xmlns:a16="http://schemas.microsoft.com/office/drawing/2014/main" id="{4BEA2C71-F070-E530-2EC2-815E6D7A04A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0937" y="6134100"/>
            <a:ext cx="5414628" cy="3638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9482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776663" y="-1430323"/>
            <a:ext cx="7315200" cy="3285190"/>
          </a:xfrm>
          <a:custGeom>
            <a:avLst/>
            <a:gdLst/>
            <a:ahLst/>
            <a:cxnLst/>
            <a:rect l="l" t="t" r="r" b="b"/>
            <a:pathLst>
              <a:path w="7315200" h="3285190">
                <a:moveTo>
                  <a:pt x="0" y="0"/>
                </a:moveTo>
                <a:lnTo>
                  <a:pt x="7315200" y="0"/>
                </a:lnTo>
                <a:lnTo>
                  <a:pt x="7315200" y="3285189"/>
                </a:lnTo>
                <a:lnTo>
                  <a:pt x="0" y="328518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zh-TW" altLang="en-US"/>
          </a:p>
        </p:txBody>
      </p:sp>
      <p:sp>
        <p:nvSpPr>
          <p:cNvPr id="3" name="Freeform 3"/>
          <p:cNvSpPr/>
          <p:nvPr/>
        </p:nvSpPr>
        <p:spPr>
          <a:xfrm>
            <a:off x="0" y="2679374"/>
            <a:ext cx="9900000" cy="6840000"/>
          </a:xfrm>
          <a:custGeom>
            <a:avLst/>
            <a:gdLst/>
            <a:ahLst/>
            <a:cxnLst/>
            <a:rect l="l" t="t" r="r" b="b"/>
            <a:pathLst>
              <a:path w="8841618" h="6587005">
                <a:moveTo>
                  <a:pt x="0" y="0"/>
                </a:moveTo>
                <a:lnTo>
                  <a:pt x="8841618" y="0"/>
                </a:lnTo>
                <a:lnTo>
                  <a:pt x="8841618" y="6587005"/>
                </a:lnTo>
                <a:lnTo>
                  <a:pt x="0" y="658700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zh-TW" altLang="en-US" dirty="0"/>
          </a:p>
        </p:txBody>
      </p:sp>
      <p:sp>
        <p:nvSpPr>
          <p:cNvPr id="4" name="TextBox 4"/>
          <p:cNvSpPr txBox="1"/>
          <p:nvPr/>
        </p:nvSpPr>
        <p:spPr>
          <a:xfrm>
            <a:off x="10058400" y="4215130"/>
            <a:ext cx="7876158" cy="165590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690881" lvl="1" indent="-345440" algn="l">
              <a:lnSpc>
                <a:spcPts val="4480"/>
              </a:lnSpc>
              <a:buFont typeface="Arial"/>
              <a:buChar char="•"/>
            </a:pPr>
            <a:r>
              <a:rPr lang="en-US" sz="3200" spc="-32" dirty="0" err="1">
                <a:solidFill>
                  <a:srgbClr val="000000"/>
                </a:solidFill>
                <a:latin typeface="Heiti SC Medium" pitchFamily="2" charset="-128"/>
                <a:ea typeface="Heiti SC Medium" pitchFamily="2" charset="-128"/>
                <a:cs typeface="HK Grotesk"/>
                <a:sym typeface="HK Grotesk"/>
              </a:rPr>
              <a:t>評估是否有腦傷、腦傷部位、受損功能</a:t>
            </a:r>
            <a:r>
              <a:rPr lang="en-US" sz="3200" spc="-32" dirty="0">
                <a:solidFill>
                  <a:srgbClr val="000000"/>
                </a:solidFill>
                <a:latin typeface="Heiti SC Medium" pitchFamily="2" charset="-128"/>
                <a:ea typeface="Heiti SC Medium" pitchFamily="2" charset="-128"/>
                <a:cs typeface="HK Grotesk"/>
                <a:sym typeface="HK Grotesk"/>
              </a:rPr>
              <a:t>?</a:t>
            </a:r>
          </a:p>
          <a:p>
            <a:pPr marL="690881" lvl="1" indent="-345440" algn="l">
              <a:lnSpc>
                <a:spcPts val="4480"/>
              </a:lnSpc>
              <a:buFont typeface="Arial"/>
              <a:buChar char="•"/>
            </a:pPr>
            <a:r>
              <a:rPr lang="en-US" sz="3200" spc="-32" dirty="0" err="1">
                <a:solidFill>
                  <a:srgbClr val="000000"/>
                </a:solidFill>
                <a:latin typeface="Heiti SC Medium" pitchFamily="2" charset="-128"/>
                <a:ea typeface="Heiti SC Medium" pitchFamily="2" charset="-128"/>
                <a:cs typeface="HK Grotesk"/>
                <a:sym typeface="HK Grotesk"/>
              </a:rPr>
              <a:t>評估認知功能是否下降</a:t>
            </a:r>
            <a:r>
              <a:rPr lang="en-US" sz="3200" spc="-32" dirty="0">
                <a:solidFill>
                  <a:srgbClr val="000000"/>
                </a:solidFill>
                <a:latin typeface="Heiti SC Medium" pitchFamily="2" charset="-128"/>
                <a:ea typeface="Heiti SC Medium" pitchFamily="2" charset="-128"/>
                <a:cs typeface="HK Grotesk"/>
                <a:sym typeface="HK Grotesk"/>
              </a:rPr>
              <a:t>?</a:t>
            </a:r>
          </a:p>
          <a:p>
            <a:pPr marL="690881" lvl="1" indent="-345440" algn="l">
              <a:lnSpc>
                <a:spcPts val="4480"/>
              </a:lnSpc>
              <a:buFont typeface="Arial"/>
              <a:buChar char="•"/>
            </a:pPr>
            <a:r>
              <a:rPr lang="en-US" sz="3200" spc="-32" dirty="0" err="1">
                <a:solidFill>
                  <a:srgbClr val="000000"/>
                </a:solidFill>
                <a:latin typeface="Heiti SC Medium" pitchFamily="2" charset="-128"/>
                <a:ea typeface="Heiti SC Medium" pitchFamily="2" charset="-128"/>
                <a:cs typeface="HK Grotesk"/>
                <a:sym typeface="HK Grotesk"/>
              </a:rPr>
              <a:t>目前認知功能狀態</a:t>
            </a:r>
            <a:r>
              <a:rPr lang="en-US" sz="3200" spc="-32" dirty="0">
                <a:solidFill>
                  <a:srgbClr val="000000"/>
                </a:solidFill>
                <a:latin typeface="Heiti SC Medium" pitchFamily="2" charset="-128"/>
                <a:ea typeface="Heiti SC Medium" pitchFamily="2" charset="-128"/>
                <a:cs typeface="HK Grotesk"/>
                <a:sym typeface="HK Grotesk"/>
              </a:rPr>
              <a:t>?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2689718" y="1508883"/>
            <a:ext cx="15051110" cy="11541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018"/>
              </a:lnSpc>
              <a:spcBef>
                <a:spcPct val="0"/>
              </a:spcBef>
            </a:pPr>
            <a:r>
              <a:rPr lang="en-US" sz="7642" b="1" dirty="0" err="1">
                <a:solidFill>
                  <a:srgbClr val="000000"/>
                </a:solidFill>
                <a:latin typeface="HEITI SC MEDIUM" pitchFamily="2" charset="-128"/>
                <a:ea typeface="HEITI SC MEDIUM" pitchFamily="2" charset="-128"/>
                <a:cs typeface="HK Grotesk Bold"/>
                <a:sym typeface="HK Grotesk Bold"/>
              </a:rPr>
              <a:t>心理衡鑑工具-</a:t>
            </a:r>
            <a:r>
              <a:rPr lang="en-US" sz="7642" b="1" dirty="0" err="1">
                <a:solidFill>
                  <a:srgbClr val="1C53A3"/>
                </a:solidFill>
                <a:latin typeface="HEITI SC MEDIUM" pitchFamily="2" charset="-128"/>
                <a:ea typeface="HEITI SC MEDIUM" pitchFamily="2" charset="-128"/>
                <a:cs typeface="HK Grotesk Bold"/>
                <a:sym typeface="HK Grotesk Bold"/>
              </a:rPr>
              <a:t>認知功能、腦傷</a:t>
            </a:r>
            <a:r>
              <a:rPr lang="en-US" sz="7642" b="1" dirty="0">
                <a:solidFill>
                  <a:srgbClr val="1C53A3"/>
                </a:solidFill>
                <a:latin typeface="HEITI SC MEDIUM" pitchFamily="2" charset="-128"/>
                <a:ea typeface="HEITI SC MEDIUM" pitchFamily="2" charset="-128"/>
                <a:cs typeface="HK Grotesk Bold"/>
                <a:sym typeface="HK Grotesk Bold"/>
              </a:rPr>
              <a:t>(1)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776663" y="-1430323"/>
            <a:ext cx="7315200" cy="3285190"/>
          </a:xfrm>
          <a:custGeom>
            <a:avLst/>
            <a:gdLst/>
            <a:ahLst/>
            <a:cxnLst/>
            <a:rect l="l" t="t" r="r" b="b"/>
            <a:pathLst>
              <a:path w="7315200" h="3285190">
                <a:moveTo>
                  <a:pt x="0" y="0"/>
                </a:moveTo>
                <a:lnTo>
                  <a:pt x="7315200" y="0"/>
                </a:lnTo>
                <a:lnTo>
                  <a:pt x="7315200" y="3285189"/>
                </a:lnTo>
                <a:lnTo>
                  <a:pt x="0" y="328518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zh-TW" altLang="en-US"/>
          </a:p>
        </p:txBody>
      </p:sp>
      <p:sp>
        <p:nvSpPr>
          <p:cNvPr id="3" name="TextBox 3"/>
          <p:cNvSpPr txBox="1"/>
          <p:nvPr/>
        </p:nvSpPr>
        <p:spPr>
          <a:xfrm>
            <a:off x="2689718" y="1508883"/>
            <a:ext cx="14912482" cy="11541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018"/>
              </a:lnSpc>
              <a:spcBef>
                <a:spcPct val="0"/>
              </a:spcBef>
            </a:pPr>
            <a:r>
              <a:rPr lang="en-US" sz="7642" b="1" dirty="0" err="1">
                <a:solidFill>
                  <a:srgbClr val="000000"/>
                </a:solidFill>
                <a:latin typeface="HEITI SC MEDIUM" pitchFamily="2" charset="-128"/>
                <a:ea typeface="HEITI SC MEDIUM" pitchFamily="2" charset="-128"/>
                <a:cs typeface="HK Grotesk Bold"/>
                <a:sym typeface="HK Grotesk Bold"/>
              </a:rPr>
              <a:t>心理衡鑑工具-</a:t>
            </a:r>
            <a:r>
              <a:rPr lang="en-US" sz="7642" b="1" dirty="0" err="1">
                <a:solidFill>
                  <a:srgbClr val="1C53A3"/>
                </a:solidFill>
                <a:latin typeface="HEITI SC MEDIUM" pitchFamily="2" charset="-128"/>
                <a:ea typeface="HEITI SC MEDIUM" pitchFamily="2" charset="-128"/>
                <a:cs typeface="HK Grotesk Bold"/>
                <a:sym typeface="HK Grotesk Bold"/>
              </a:rPr>
              <a:t>認知功能、腦傷</a:t>
            </a:r>
            <a:r>
              <a:rPr lang="en-US" sz="7642" b="1" dirty="0">
                <a:solidFill>
                  <a:srgbClr val="1C53A3"/>
                </a:solidFill>
                <a:latin typeface="HEITI SC MEDIUM" pitchFamily="2" charset="-128"/>
                <a:ea typeface="HEITI SC MEDIUM" pitchFamily="2" charset="-128"/>
                <a:cs typeface="HK Grotesk Bold"/>
                <a:sym typeface="HK Grotesk Bold"/>
              </a:rPr>
              <a:t>(2)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3276600" y="3409343"/>
            <a:ext cx="5453668" cy="43858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90881" lvl="1" indent="-345440" algn="l">
              <a:lnSpc>
                <a:spcPts val="3776"/>
              </a:lnSpc>
              <a:buAutoNum type="arabicPeriod"/>
            </a:pPr>
            <a:r>
              <a:rPr lang="en-US" sz="3200" dirty="0" err="1">
                <a:solidFill>
                  <a:srgbClr val="2257A6"/>
                </a:solidFill>
                <a:latin typeface="Heiti SC Medium" pitchFamily="2" charset="-128"/>
                <a:ea typeface="Heiti SC Medium" pitchFamily="2" charset="-128"/>
                <a:cs typeface="HK Grotesk"/>
                <a:sym typeface="HK Grotesk"/>
              </a:rPr>
              <a:t>認知功能篩檢</a:t>
            </a:r>
            <a:endParaRPr lang="en-US" sz="3200" dirty="0">
              <a:solidFill>
                <a:srgbClr val="2257A6"/>
              </a:solidFill>
              <a:latin typeface="Heiti SC Medium" pitchFamily="2" charset="-128"/>
              <a:ea typeface="Heiti SC Medium" pitchFamily="2" charset="-128"/>
              <a:cs typeface="HK Grotesk"/>
              <a:sym typeface="HK Grotesk"/>
            </a:endParaRPr>
          </a:p>
          <a:p>
            <a:pPr marL="690881" lvl="1" indent="-345440" algn="l">
              <a:lnSpc>
                <a:spcPts val="3776"/>
              </a:lnSpc>
              <a:buAutoNum type="arabicPeriod"/>
            </a:pPr>
            <a:r>
              <a:rPr lang="en-US" sz="3200" dirty="0" err="1">
                <a:solidFill>
                  <a:srgbClr val="2257A6"/>
                </a:solidFill>
                <a:latin typeface="Heiti SC Medium" pitchFamily="2" charset="-128"/>
                <a:ea typeface="Heiti SC Medium" pitchFamily="2" charset="-128"/>
                <a:cs typeface="HK Grotesk"/>
                <a:sym typeface="HK Grotesk"/>
              </a:rPr>
              <a:t>受損功能評估</a:t>
            </a:r>
            <a:endParaRPr lang="en-US" sz="3200" dirty="0">
              <a:solidFill>
                <a:srgbClr val="2257A6"/>
              </a:solidFill>
              <a:latin typeface="Heiti SC Medium" pitchFamily="2" charset="-128"/>
              <a:ea typeface="Heiti SC Medium" pitchFamily="2" charset="-128"/>
              <a:cs typeface="HK Grotesk"/>
              <a:sym typeface="HK Grotesk"/>
            </a:endParaRPr>
          </a:p>
          <a:p>
            <a:pPr marL="1148081" lvl="2" indent="-345440">
              <a:lnSpc>
                <a:spcPts val="3776"/>
              </a:lnSpc>
              <a:buFont typeface="Arial"/>
              <a:buChar char="•"/>
            </a:pPr>
            <a:r>
              <a:rPr lang="en-US" sz="3200" dirty="0" err="1">
                <a:solidFill>
                  <a:srgbClr val="000000"/>
                </a:solidFill>
                <a:latin typeface="Heiti SC Medium" pitchFamily="2" charset="-128"/>
                <a:ea typeface="Heiti SC Medium" pitchFamily="2" charset="-128"/>
                <a:cs typeface="HK Grotesk"/>
                <a:sym typeface="HK Grotesk"/>
              </a:rPr>
              <a:t>注意力</a:t>
            </a:r>
            <a:endParaRPr lang="en-US" sz="3200" dirty="0">
              <a:solidFill>
                <a:srgbClr val="000000"/>
              </a:solidFill>
              <a:latin typeface="Heiti SC Medium" pitchFamily="2" charset="-128"/>
              <a:ea typeface="Heiti SC Medium" pitchFamily="2" charset="-128"/>
              <a:cs typeface="HK Grotesk"/>
              <a:sym typeface="HK Grotesk"/>
            </a:endParaRPr>
          </a:p>
          <a:p>
            <a:pPr marL="1148081" lvl="2" indent="-345440">
              <a:lnSpc>
                <a:spcPts val="3776"/>
              </a:lnSpc>
              <a:buFont typeface="Arial"/>
              <a:buChar char="•"/>
            </a:pPr>
            <a:r>
              <a:rPr lang="en-US" sz="3200" dirty="0" err="1">
                <a:solidFill>
                  <a:srgbClr val="000000"/>
                </a:solidFill>
                <a:latin typeface="Heiti SC Medium" pitchFamily="2" charset="-128"/>
                <a:ea typeface="Heiti SC Medium" pitchFamily="2" charset="-128"/>
                <a:cs typeface="HK Grotesk"/>
                <a:sym typeface="HK Grotesk"/>
              </a:rPr>
              <a:t>記憶力與學習</a:t>
            </a:r>
            <a:endParaRPr lang="en-US" sz="3200" dirty="0">
              <a:solidFill>
                <a:srgbClr val="000000"/>
              </a:solidFill>
              <a:latin typeface="Heiti SC Medium" pitchFamily="2" charset="-128"/>
              <a:ea typeface="Heiti SC Medium" pitchFamily="2" charset="-128"/>
              <a:cs typeface="HK Grotesk"/>
              <a:sym typeface="HK Grotesk"/>
            </a:endParaRPr>
          </a:p>
          <a:p>
            <a:pPr marL="1148081" lvl="2" indent="-345440">
              <a:lnSpc>
                <a:spcPts val="3776"/>
              </a:lnSpc>
              <a:buFont typeface="Arial"/>
              <a:buChar char="•"/>
            </a:pPr>
            <a:r>
              <a:rPr lang="en-US" sz="3200" dirty="0" err="1">
                <a:solidFill>
                  <a:srgbClr val="000000"/>
                </a:solidFill>
                <a:latin typeface="Heiti SC Medium" pitchFamily="2" charset="-128"/>
                <a:ea typeface="Heiti SC Medium" pitchFamily="2" charset="-128"/>
                <a:cs typeface="HK Grotesk"/>
                <a:sym typeface="HK Grotesk"/>
              </a:rPr>
              <a:t>執行功能</a:t>
            </a:r>
            <a:endParaRPr lang="en-US" sz="3200" dirty="0">
              <a:solidFill>
                <a:srgbClr val="000000"/>
              </a:solidFill>
              <a:latin typeface="Heiti SC Medium" pitchFamily="2" charset="-128"/>
              <a:ea typeface="Heiti SC Medium" pitchFamily="2" charset="-128"/>
              <a:cs typeface="HK Grotesk"/>
              <a:sym typeface="HK Grotesk"/>
            </a:endParaRPr>
          </a:p>
          <a:p>
            <a:pPr marL="1148081" lvl="2" indent="-345440">
              <a:lnSpc>
                <a:spcPts val="3776"/>
              </a:lnSpc>
              <a:buFont typeface="Arial"/>
              <a:buChar char="•"/>
            </a:pPr>
            <a:r>
              <a:rPr lang="en-US" sz="3200" dirty="0" err="1">
                <a:solidFill>
                  <a:srgbClr val="000000"/>
                </a:solidFill>
                <a:latin typeface="Heiti SC Medium" pitchFamily="2" charset="-128"/>
                <a:ea typeface="Heiti SC Medium" pitchFamily="2" charset="-128"/>
                <a:cs typeface="HK Grotesk"/>
                <a:sym typeface="HK Grotesk"/>
              </a:rPr>
              <a:t>感覺與動作</a:t>
            </a:r>
            <a:endParaRPr lang="en-US" sz="3200" dirty="0">
              <a:solidFill>
                <a:srgbClr val="000000"/>
              </a:solidFill>
              <a:latin typeface="Heiti SC Medium" pitchFamily="2" charset="-128"/>
              <a:ea typeface="Heiti SC Medium" pitchFamily="2" charset="-128"/>
              <a:cs typeface="HK Grotesk"/>
              <a:sym typeface="HK Grotesk"/>
            </a:endParaRPr>
          </a:p>
          <a:p>
            <a:pPr marL="1148081" lvl="2" indent="-345440">
              <a:lnSpc>
                <a:spcPts val="3776"/>
              </a:lnSpc>
              <a:buFont typeface="Arial"/>
              <a:buChar char="•"/>
            </a:pPr>
            <a:r>
              <a:rPr lang="en-US" sz="3200" dirty="0" err="1">
                <a:solidFill>
                  <a:srgbClr val="000000"/>
                </a:solidFill>
                <a:latin typeface="Heiti SC Medium" pitchFamily="2" charset="-128"/>
                <a:ea typeface="Heiti SC Medium" pitchFamily="2" charset="-128"/>
                <a:cs typeface="HK Grotesk"/>
                <a:sym typeface="HK Grotesk"/>
              </a:rPr>
              <a:t>語言</a:t>
            </a:r>
            <a:endParaRPr lang="en-US" sz="3200" dirty="0">
              <a:solidFill>
                <a:srgbClr val="000000"/>
              </a:solidFill>
              <a:latin typeface="Heiti SC Medium" pitchFamily="2" charset="-128"/>
              <a:ea typeface="Heiti SC Medium" pitchFamily="2" charset="-128"/>
              <a:cs typeface="HK Grotesk"/>
              <a:sym typeface="HK Grotesk"/>
            </a:endParaRPr>
          </a:p>
          <a:p>
            <a:pPr marL="1148081" lvl="2" indent="-345440">
              <a:lnSpc>
                <a:spcPts val="3776"/>
              </a:lnSpc>
              <a:buFont typeface="Arial"/>
              <a:buChar char="•"/>
            </a:pPr>
            <a:r>
              <a:rPr lang="en-US" sz="3200" dirty="0" err="1">
                <a:solidFill>
                  <a:srgbClr val="000000"/>
                </a:solidFill>
                <a:latin typeface="Heiti SC Medium" pitchFamily="2" charset="-128"/>
                <a:ea typeface="Heiti SC Medium" pitchFamily="2" charset="-128"/>
                <a:cs typeface="HK Grotesk"/>
                <a:sym typeface="HK Grotesk"/>
              </a:rPr>
              <a:t>社會認知</a:t>
            </a:r>
            <a:endParaRPr lang="en-US" sz="3200" dirty="0">
              <a:solidFill>
                <a:srgbClr val="000000"/>
              </a:solidFill>
              <a:latin typeface="Heiti SC Medium" pitchFamily="2" charset="-128"/>
              <a:ea typeface="Heiti SC Medium" pitchFamily="2" charset="-128"/>
              <a:cs typeface="HK Grotesk"/>
              <a:sym typeface="HK Grotesk"/>
            </a:endParaRPr>
          </a:p>
          <a:p>
            <a:pPr marL="690881" lvl="1" indent="-345440" algn="l">
              <a:lnSpc>
                <a:spcPts val="3776"/>
              </a:lnSpc>
              <a:buAutoNum type="arabicPeriod"/>
            </a:pPr>
            <a:r>
              <a:rPr lang="en-US" sz="3200" dirty="0" err="1">
                <a:solidFill>
                  <a:srgbClr val="2257A6"/>
                </a:solidFill>
                <a:latin typeface="Heiti SC Medium" pitchFamily="2" charset="-128"/>
                <a:ea typeface="Heiti SC Medium" pitchFamily="2" charset="-128"/>
                <a:cs typeface="HK Grotesk"/>
                <a:sym typeface="HK Grotesk"/>
              </a:rPr>
              <a:t>認知功能全面性評估</a:t>
            </a:r>
            <a:endParaRPr lang="en-US" sz="3200" dirty="0">
              <a:solidFill>
                <a:srgbClr val="2257A6"/>
              </a:solidFill>
              <a:latin typeface="Heiti SC Medium" pitchFamily="2" charset="-128"/>
              <a:ea typeface="Heiti SC Medium" pitchFamily="2" charset="-128"/>
              <a:cs typeface="HK Grotesk"/>
              <a:sym typeface="HK Grotesk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776663" y="-1430323"/>
            <a:ext cx="7315200" cy="3285190"/>
          </a:xfrm>
          <a:custGeom>
            <a:avLst/>
            <a:gdLst/>
            <a:ahLst/>
            <a:cxnLst/>
            <a:rect l="l" t="t" r="r" b="b"/>
            <a:pathLst>
              <a:path w="7315200" h="3285190">
                <a:moveTo>
                  <a:pt x="0" y="0"/>
                </a:moveTo>
                <a:lnTo>
                  <a:pt x="7315200" y="0"/>
                </a:lnTo>
                <a:lnTo>
                  <a:pt x="7315200" y="3285189"/>
                </a:lnTo>
                <a:lnTo>
                  <a:pt x="0" y="328518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zh-TW" altLang="en-US"/>
          </a:p>
        </p:txBody>
      </p:sp>
      <p:sp>
        <p:nvSpPr>
          <p:cNvPr id="3" name="Freeform 3"/>
          <p:cNvSpPr/>
          <p:nvPr/>
        </p:nvSpPr>
        <p:spPr>
          <a:xfrm>
            <a:off x="11887200" y="2857500"/>
            <a:ext cx="5294332" cy="6756306"/>
          </a:xfrm>
          <a:custGeom>
            <a:avLst/>
            <a:gdLst/>
            <a:ahLst/>
            <a:cxnLst/>
            <a:rect l="l" t="t" r="r" b="b"/>
            <a:pathLst>
              <a:path w="5294332" h="6756306">
                <a:moveTo>
                  <a:pt x="0" y="0"/>
                </a:moveTo>
                <a:lnTo>
                  <a:pt x="5294332" y="0"/>
                </a:lnTo>
                <a:lnTo>
                  <a:pt x="5294332" y="6756306"/>
                </a:lnTo>
                <a:lnTo>
                  <a:pt x="0" y="675630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zh-TW" altLang="en-US"/>
          </a:p>
        </p:txBody>
      </p:sp>
      <p:sp>
        <p:nvSpPr>
          <p:cNvPr id="4" name="TextBox 4"/>
          <p:cNvSpPr txBox="1"/>
          <p:nvPr/>
        </p:nvSpPr>
        <p:spPr>
          <a:xfrm>
            <a:off x="2689718" y="1508883"/>
            <a:ext cx="14988682" cy="11541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018"/>
              </a:lnSpc>
              <a:spcBef>
                <a:spcPct val="0"/>
              </a:spcBef>
            </a:pPr>
            <a:r>
              <a:rPr lang="en-US" sz="7642" b="1" dirty="0" err="1">
                <a:solidFill>
                  <a:srgbClr val="000000"/>
                </a:solidFill>
                <a:latin typeface="HEITI SC MEDIUM" pitchFamily="2" charset="-128"/>
                <a:ea typeface="HEITI SC MEDIUM" pitchFamily="2" charset="-128"/>
                <a:cs typeface="HK Grotesk Bold"/>
                <a:sym typeface="HK Grotesk Bold"/>
              </a:rPr>
              <a:t>心理衡鑑工具-</a:t>
            </a:r>
            <a:r>
              <a:rPr lang="en-US" sz="7642" b="1" dirty="0" err="1">
                <a:solidFill>
                  <a:srgbClr val="1C53A3"/>
                </a:solidFill>
                <a:latin typeface="HEITI SC MEDIUM" pitchFamily="2" charset="-128"/>
                <a:ea typeface="HEITI SC MEDIUM" pitchFamily="2" charset="-128"/>
                <a:cs typeface="HK Grotesk Bold"/>
                <a:sym typeface="HK Grotesk Bold"/>
              </a:rPr>
              <a:t>認知功能、腦傷</a:t>
            </a:r>
            <a:r>
              <a:rPr lang="en-US" sz="7642" b="1" dirty="0">
                <a:solidFill>
                  <a:srgbClr val="1C53A3"/>
                </a:solidFill>
                <a:latin typeface="HEITI SC MEDIUM" pitchFamily="2" charset="-128"/>
                <a:ea typeface="HEITI SC MEDIUM" pitchFamily="2" charset="-128"/>
                <a:cs typeface="HK Grotesk Bold"/>
                <a:sym typeface="HK Grotesk Bold"/>
              </a:rPr>
              <a:t>(3)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914400" y="3166465"/>
            <a:ext cx="12758058" cy="24365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776"/>
              </a:lnSpc>
            </a:pPr>
            <a:r>
              <a:rPr lang="en-US" sz="3200" b="1" dirty="0">
                <a:solidFill>
                  <a:srgbClr val="1C53A3"/>
                </a:solidFill>
                <a:latin typeface="HEITI SC MEDIUM" pitchFamily="2" charset="-128"/>
                <a:ea typeface="HEITI SC MEDIUM" pitchFamily="2" charset="-128"/>
                <a:cs typeface="HK Grotesk Bold"/>
                <a:sym typeface="HK Grotesk Bold"/>
              </a:rPr>
              <a:t>1.認知功能篩檢</a:t>
            </a:r>
          </a:p>
          <a:p>
            <a:pPr marL="914400" lvl="1" indent="-457200">
              <a:lnSpc>
                <a:spcPts val="3776"/>
              </a:lnSpc>
              <a:buFont typeface="Arial" panose="020B0604020202020204" pitchFamily="34" charset="0"/>
              <a:buChar char="•"/>
            </a:pPr>
            <a:r>
              <a:rPr lang="en-US" sz="3200" dirty="0" err="1">
                <a:solidFill>
                  <a:srgbClr val="000000"/>
                </a:solidFill>
                <a:latin typeface="Heiti SC Medium" pitchFamily="2" charset="-128"/>
                <a:ea typeface="Heiti SC Medium" pitchFamily="2" charset="-128"/>
                <a:cs typeface="HK Grotesk"/>
                <a:sym typeface="HK Grotesk"/>
              </a:rPr>
              <a:t>簡式篩選量表</a:t>
            </a:r>
            <a:r>
              <a:rPr lang="en-US" sz="3200" dirty="0">
                <a:solidFill>
                  <a:srgbClr val="000000"/>
                </a:solidFill>
                <a:latin typeface="Heiti SC Medium" pitchFamily="2" charset="-128"/>
                <a:ea typeface="Heiti SC Medium" pitchFamily="2" charset="-128"/>
                <a:cs typeface="HK Grotesk"/>
                <a:sym typeface="HK Grotesk"/>
              </a:rPr>
              <a:t>(MMSE)</a:t>
            </a:r>
          </a:p>
          <a:p>
            <a:pPr marL="914400" lvl="1" indent="-457200">
              <a:lnSpc>
                <a:spcPts val="3776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0000"/>
                </a:solidFill>
                <a:latin typeface="Heiti SC Medium" pitchFamily="2" charset="-128"/>
                <a:ea typeface="Heiti SC Medium" pitchFamily="2" charset="-128"/>
                <a:cs typeface="HK Grotesk"/>
                <a:sym typeface="HK Grotesk"/>
              </a:rPr>
              <a:t>Luria-Nebraska Neuropsychological Battery-Screen</a:t>
            </a:r>
          </a:p>
          <a:p>
            <a:pPr marL="914400" lvl="1" indent="-457200">
              <a:lnSpc>
                <a:spcPts val="3776"/>
              </a:lnSpc>
              <a:buFont typeface="Arial" panose="020B0604020202020204" pitchFamily="34" charset="0"/>
              <a:buChar char="•"/>
            </a:pPr>
            <a:r>
              <a:rPr lang="en-US" sz="3200" dirty="0" err="1">
                <a:solidFill>
                  <a:srgbClr val="000000"/>
                </a:solidFill>
                <a:latin typeface="Heiti SC Medium" pitchFamily="2" charset="-128"/>
                <a:ea typeface="Heiti SC Medium" pitchFamily="2" charset="-128"/>
                <a:cs typeface="HK Grotesk"/>
                <a:sym typeface="HK Grotesk"/>
              </a:rPr>
              <a:t>社區型心智篩檢測驗</a:t>
            </a:r>
            <a:r>
              <a:rPr lang="en-US" sz="3200" dirty="0">
                <a:solidFill>
                  <a:srgbClr val="000000"/>
                </a:solidFill>
                <a:latin typeface="Heiti SC Medium" pitchFamily="2" charset="-128"/>
                <a:ea typeface="Heiti SC Medium" pitchFamily="2" charset="-128"/>
                <a:cs typeface="HK Grotesk"/>
                <a:sym typeface="HK Grotesk"/>
              </a:rPr>
              <a:t>(CMSE)</a:t>
            </a:r>
          </a:p>
          <a:p>
            <a:pPr marL="914400" lvl="1" indent="-457200">
              <a:lnSpc>
                <a:spcPts val="3776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0000"/>
                </a:solidFill>
                <a:latin typeface="Heiti SC Medium" pitchFamily="2" charset="-128"/>
                <a:ea typeface="Heiti SC Medium" pitchFamily="2" charset="-128"/>
                <a:cs typeface="HK Grotesk"/>
                <a:sym typeface="HK Grotesk"/>
              </a:rPr>
              <a:t>Montreal Cognitive Assessment(MoCA)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776663" y="-1430323"/>
            <a:ext cx="7315200" cy="3285190"/>
          </a:xfrm>
          <a:custGeom>
            <a:avLst/>
            <a:gdLst/>
            <a:ahLst/>
            <a:cxnLst/>
            <a:rect l="l" t="t" r="r" b="b"/>
            <a:pathLst>
              <a:path w="7315200" h="3285190">
                <a:moveTo>
                  <a:pt x="0" y="0"/>
                </a:moveTo>
                <a:lnTo>
                  <a:pt x="7315200" y="0"/>
                </a:lnTo>
                <a:lnTo>
                  <a:pt x="7315200" y="3285189"/>
                </a:lnTo>
                <a:lnTo>
                  <a:pt x="0" y="328518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zh-TW" altLang="en-US"/>
          </a:p>
        </p:txBody>
      </p:sp>
      <p:sp>
        <p:nvSpPr>
          <p:cNvPr id="3" name="Freeform 3"/>
          <p:cNvSpPr/>
          <p:nvPr/>
        </p:nvSpPr>
        <p:spPr>
          <a:xfrm>
            <a:off x="4536072" y="2945447"/>
            <a:ext cx="6425753" cy="1454389"/>
          </a:xfrm>
          <a:custGeom>
            <a:avLst/>
            <a:gdLst/>
            <a:ahLst/>
            <a:cxnLst/>
            <a:rect l="l" t="t" r="r" b="b"/>
            <a:pathLst>
              <a:path w="6425753" h="1454389">
                <a:moveTo>
                  <a:pt x="0" y="0"/>
                </a:moveTo>
                <a:lnTo>
                  <a:pt x="6425753" y="0"/>
                </a:lnTo>
                <a:lnTo>
                  <a:pt x="6425753" y="1454388"/>
                </a:lnTo>
                <a:lnTo>
                  <a:pt x="0" y="145438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zh-TW" altLang="en-US"/>
          </a:p>
        </p:txBody>
      </p:sp>
      <p:sp>
        <p:nvSpPr>
          <p:cNvPr id="4" name="Freeform 4"/>
          <p:cNvSpPr/>
          <p:nvPr/>
        </p:nvSpPr>
        <p:spPr>
          <a:xfrm>
            <a:off x="12277563" y="2809028"/>
            <a:ext cx="4790290" cy="5206837"/>
          </a:xfrm>
          <a:custGeom>
            <a:avLst/>
            <a:gdLst/>
            <a:ahLst/>
            <a:cxnLst/>
            <a:rect l="l" t="t" r="r" b="b"/>
            <a:pathLst>
              <a:path w="4790290" h="5206837">
                <a:moveTo>
                  <a:pt x="0" y="0"/>
                </a:moveTo>
                <a:lnTo>
                  <a:pt x="4790290" y="0"/>
                </a:lnTo>
                <a:lnTo>
                  <a:pt x="4790290" y="5206837"/>
                </a:lnTo>
                <a:lnTo>
                  <a:pt x="0" y="520683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zh-TW" altLang="en-US"/>
          </a:p>
        </p:txBody>
      </p:sp>
      <p:sp>
        <p:nvSpPr>
          <p:cNvPr id="5" name="Freeform 5"/>
          <p:cNvSpPr/>
          <p:nvPr/>
        </p:nvSpPr>
        <p:spPr>
          <a:xfrm>
            <a:off x="10715222" y="8352628"/>
            <a:ext cx="6794307" cy="1433661"/>
          </a:xfrm>
          <a:custGeom>
            <a:avLst/>
            <a:gdLst/>
            <a:ahLst/>
            <a:cxnLst/>
            <a:rect l="l" t="t" r="r" b="b"/>
            <a:pathLst>
              <a:path w="6794307" h="1433661">
                <a:moveTo>
                  <a:pt x="0" y="0"/>
                </a:moveTo>
                <a:lnTo>
                  <a:pt x="6794306" y="0"/>
                </a:lnTo>
                <a:lnTo>
                  <a:pt x="6794306" y="1433661"/>
                </a:lnTo>
                <a:lnTo>
                  <a:pt x="0" y="143366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zh-TW" altLang="en-US"/>
          </a:p>
        </p:txBody>
      </p:sp>
      <p:sp>
        <p:nvSpPr>
          <p:cNvPr id="6" name="TextBox 6"/>
          <p:cNvSpPr txBox="1"/>
          <p:nvPr/>
        </p:nvSpPr>
        <p:spPr>
          <a:xfrm>
            <a:off x="2689718" y="1508883"/>
            <a:ext cx="14819811" cy="11541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018"/>
              </a:lnSpc>
              <a:spcBef>
                <a:spcPct val="0"/>
              </a:spcBef>
            </a:pPr>
            <a:r>
              <a:rPr lang="en-US" sz="7642" b="1" dirty="0" err="1">
                <a:solidFill>
                  <a:srgbClr val="000000"/>
                </a:solidFill>
                <a:latin typeface="HEITI SC MEDIUM" pitchFamily="2" charset="-128"/>
                <a:ea typeface="HEITI SC MEDIUM" pitchFamily="2" charset="-128"/>
                <a:cs typeface="HK Grotesk Bold"/>
                <a:sym typeface="HK Grotesk Bold"/>
              </a:rPr>
              <a:t>心理衡鑑工具-</a:t>
            </a:r>
            <a:r>
              <a:rPr lang="en-US" sz="7642" b="1" dirty="0" err="1">
                <a:solidFill>
                  <a:srgbClr val="1C53A3"/>
                </a:solidFill>
                <a:latin typeface="HEITI SC MEDIUM" pitchFamily="2" charset="-128"/>
                <a:ea typeface="HEITI SC MEDIUM" pitchFamily="2" charset="-128"/>
                <a:cs typeface="HK Grotesk Bold"/>
                <a:sym typeface="HK Grotesk Bold"/>
              </a:rPr>
              <a:t>認知功能、腦傷</a:t>
            </a:r>
            <a:r>
              <a:rPr lang="en-US" sz="7642" b="1" dirty="0">
                <a:solidFill>
                  <a:srgbClr val="1C53A3"/>
                </a:solidFill>
                <a:latin typeface="HEITI SC MEDIUM" pitchFamily="2" charset="-128"/>
                <a:ea typeface="HEITI SC MEDIUM" pitchFamily="2" charset="-128"/>
                <a:cs typeface="HK Grotesk Bold"/>
                <a:sym typeface="HK Grotesk Bold"/>
              </a:rPr>
              <a:t>(4)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20924" y="4670637"/>
            <a:ext cx="11248863" cy="34111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776"/>
              </a:lnSpc>
            </a:pPr>
            <a:r>
              <a:rPr lang="en-US" sz="3200" b="1" dirty="0">
                <a:solidFill>
                  <a:srgbClr val="1C53A3"/>
                </a:solidFill>
                <a:latin typeface="HEITI SC MEDIUM" pitchFamily="2" charset="-128"/>
                <a:ea typeface="HEITI SC MEDIUM" pitchFamily="2" charset="-128"/>
                <a:cs typeface="HK Grotesk Bold"/>
                <a:sym typeface="HK Grotesk Bold"/>
              </a:rPr>
              <a:t>2.受損功能評估</a:t>
            </a:r>
          </a:p>
          <a:p>
            <a:pPr marL="914400" lvl="1" indent="-457200">
              <a:lnSpc>
                <a:spcPts val="3776"/>
              </a:lnSpc>
              <a:buFont typeface="Arial" panose="020B0604020202020204" pitchFamily="34" charset="0"/>
              <a:buChar char="•"/>
            </a:pPr>
            <a:r>
              <a:rPr lang="en-US" sz="3200" dirty="0" err="1">
                <a:solidFill>
                  <a:srgbClr val="000000"/>
                </a:solidFill>
                <a:latin typeface="Heiti SC Medium" pitchFamily="2" charset="-128"/>
                <a:ea typeface="Heiti SC Medium" pitchFamily="2" charset="-128"/>
                <a:cs typeface="HK Grotesk"/>
                <a:sym typeface="HK Grotesk"/>
              </a:rPr>
              <a:t>注意力：CPT、台大注意力測驗、Leiter-R</a:t>
            </a:r>
            <a:r>
              <a:rPr lang="en-US" sz="3200" dirty="0">
                <a:solidFill>
                  <a:srgbClr val="000000"/>
                </a:solidFill>
                <a:latin typeface="Heiti SC Medium" pitchFamily="2" charset="-128"/>
                <a:ea typeface="Heiti SC Medium" pitchFamily="2" charset="-128"/>
                <a:cs typeface="HK Grotesk"/>
                <a:sym typeface="HK Grotesk"/>
              </a:rPr>
              <a:t> Attention</a:t>
            </a:r>
          </a:p>
          <a:p>
            <a:pPr marL="914400" lvl="1" indent="-457200">
              <a:lnSpc>
                <a:spcPts val="3776"/>
              </a:lnSpc>
              <a:buFont typeface="Arial" panose="020B0604020202020204" pitchFamily="34" charset="0"/>
              <a:buChar char="•"/>
            </a:pPr>
            <a:r>
              <a:rPr lang="en-US" sz="3200" dirty="0" err="1">
                <a:solidFill>
                  <a:srgbClr val="000000"/>
                </a:solidFill>
                <a:latin typeface="Heiti SC Medium" pitchFamily="2" charset="-128"/>
                <a:ea typeface="Heiti SC Medium" pitchFamily="2" charset="-128"/>
                <a:cs typeface="HK Grotesk"/>
                <a:sym typeface="HK Grotesk"/>
              </a:rPr>
              <a:t>記憶力與學習：WMS-R、Benton</a:t>
            </a:r>
            <a:r>
              <a:rPr lang="en-US" sz="3200" dirty="0">
                <a:solidFill>
                  <a:srgbClr val="000000"/>
                </a:solidFill>
                <a:latin typeface="Heiti SC Medium" pitchFamily="2" charset="-128"/>
                <a:ea typeface="Heiti SC Medium" pitchFamily="2" charset="-128"/>
                <a:cs typeface="HK Grotesk"/>
                <a:sym typeface="HK Grotesk"/>
              </a:rPr>
              <a:t> Visual Retention Test</a:t>
            </a:r>
          </a:p>
          <a:p>
            <a:pPr marL="914400" lvl="1" indent="-457200">
              <a:lnSpc>
                <a:spcPts val="3776"/>
              </a:lnSpc>
              <a:buFont typeface="Arial" panose="020B0604020202020204" pitchFamily="34" charset="0"/>
              <a:buChar char="•"/>
            </a:pPr>
            <a:r>
              <a:rPr lang="en-US" sz="3200" dirty="0" err="1">
                <a:solidFill>
                  <a:srgbClr val="000000"/>
                </a:solidFill>
                <a:latin typeface="Heiti SC Medium" pitchFamily="2" charset="-128"/>
                <a:ea typeface="Heiti SC Medium" pitchFamily="2" charset="-128"/>
                <a:cs typeface="HK Grotesk"/>
                <a:sym typeface="HK Grotesk"/>
              </a:rPr>
              <a:t>執行功能：WCST、TMT-B</a:t>
            </a:r>
            <a:endParaRPr lang="en-US" sz="3200" dirty="0">
              <a:solidFill>
                <a:srgbClr val="000000"/>
              </a:solidFill>
              <a:latin typeface="Heiti SC Medium" pitchFamily="2" charset="-128"/>
              <a:ea typeface="Heiti SC Medium" pitchFamily="2" charset="-128"/>
              <a:cs typeface="HK Grotesk"/>
              <a:sym typeface="HK Grotesk"/>
            </a:endParaRPr>
          </a:p>
          <a:p>
            <a:pPr marL="914400" lvl="1" indent="-457200">
              <a:lnSpc>
                <a:spcPts val="3776"/>
              </a:lnSpc>
              <a:buFont typeface="Arial" panose="020B0604020202020204" pitchFamily="34" charset="0"/>
              <a:buChar char="•"/>
            </a:pPr>
            <a:r>
              <a:rPr lang="en-US" sz="3200" dirty="0" err="1">
                <a:solidFill>
                  <a:srgbClr val="000000"/>
                </a:solidFill>
                <a:latin typeface="Heiti SC Medium" pitchFamily="2" charset="-128"/>
                <a:ea typeface="Heiti SC Medium" pitchFamily="2" charset="-128"/>
                <a:cs typeface="HK Grotesk"/>
                <a:sym typeface="HK Grotesk"/>
              </a:rPr>
              <a:t>感覺與動作</a:t>
            </a:r>
            <a:endParaRPr lang="en-US" sz="3200" dirty="0">
              <a:solidFill>
                <a:srgbClr val="000000"/>
              </a:solidFill>
              <a:latin typeface="Heiti SC Medium" pitchFamily="2" charset="-128"/>
              <a:ea typeface="Heiti SC Medium" pitchFamily="2" charset="-128"/>
              <a:cs typeface="HK Grotesk"/>
              <a:sym typeface="HK Grotesk"/>
            </a:endParaRPr>
          </a:p>
          <a:p>
            <a:pPr marL="914400" lvl="1" indent="-457200">
              <a:lnSpc>
                <a:spcPts val="3776"/>
              </a:lnSpc>
              <a:buFont typeface="Arial" panose="020B0604020202020204" pitchFamily="34" charset="0"/>
              <a:buChar char="•"/>
            </a:pPr>
            <a:r>
              <a:rPr lang="en-US" sz="3200" dirty="0" err="1">
                <a:solidFill>
                  <a:srgbClr val="000000"/>
                </a:solidFill>
                <a:latin typeface="Heiti SC Medium" pitchFamily="2" charset="-128"/>
                <a:ea typeface="Heiti SC Medium" pitchFamily="2" charset="-128"/>
                <a:cs typeface="HK Grotesk"/>
                <a:sym typeface="HK Grotesk"/>
              </a:rPr>
              <a:t>語言</a:t>
            </a:r>
            <a:endParaRPr lang="en-US" sz="3200" dirty="0">
              <a:solidFill>
                <a:srgbClr val="000000"/>
              </a:solidFill>
              <a:latin typeface="Heiti SC Medium" pitchFamily="2" charset="-128"/>
              <a:ea typeface="Heiti SC Medium" pitchFamily="2" charset="-128"/>
              <a:cs typeface="HK Grotesk"/>
              <a:sym typeface="HK Grotesk"/>
            </a:endParaRPr>
          </a:p>
          <a:p>
            <a:pPr marL="914400" lvl="1" indent="-457200">
              <a:lnSpc>
                <a:spcPts val="3776"/>
              </a:lnSpc>
              <a:buFont typeface="Arial" panose="020B0604020202020204" pitchFamily="34" charset="0"/>
              <a:buChar char="•"/>
            </a:pPr>
            <a:r>
              <a:rPr lang="en-US" sz="3200" dirty="0" err="1">
                <a:solidFill>
                  <a:srgbClr val="000000"/>
                </a:solidFill>
                <a:latin typeface="Heiti SC Medium" pitchFamily="2" charset="-128"/>
                <a:ea typeface="Heiti SC Medium" pitchFamily="2" charset="-128"/>
                <a:cs typeface="HK Grotesk"/>
                <a:sym typeface="HK Grotesk"/>
              </a:rPr>
              <a:t>社會認知</a:t>
            </a:r>
            <a:endParaRPr lang="en-US" sz="3200" dirty="0">
              <a:solidFill>
                <a:srgbClr val="000000"/>
              </a:solidFill>
              <a:latin typeface="Heiti SC Medium" pitchFamily="2" charset="-128"/>
              <a:ea typeface="Heiti SC Medium" pitchFamily="2" charset="-128"/>
              <a:cs typeface="HK Grotesk"/>
              <a:sym typeface="HK Grotesk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776663" y="-1430323"/>
            <a:ext cx="7315200" cy="3285190"/>
          </a:xfrm>
          <a:custGeom>
            <a:avLst/>
            <a:gdLst/>
            <a:ahLst/>
            <a:cxnLst/>
            <a:rect l="l" t="t" r="r" b="b"/>
            <a:pathLst>
              <a:path w="7315200" h="3285190">
                <a:moveTo>
                  <a:pt x="0" y="0"/>
                </a:moveTo>
                <a:lnTo>
                  <a:pt x="7315200" y="0"/>
                </a:lnTo>
                <a:lnTo>
                  <a:pt x="7315200" y="3285189"/>
                </a:lnTo>
                <a:lnTo>
                  <a:pt x="0" y="328518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zh-TW" altLang="en-US"/>
          </a:p>
        </p:txBody>
      </p:sp>
      <p:sp>
        <p:nvSpPr>
          <p:cNvPr id="3" name="Freeform 3"/>
          <p:cNvSpPr/>
          <p:nvPr/>
        </p:nvSpPr>
        <p:spPr>
          <a:xfrm>
            <a:off x="10972800" y="5178490"/>
            <a:ext cx="5909582" cy="3764623"/>
          </a:xfrm>
          <a:custGeom>
            <a:avLst/>
            <a:gdLst/>
            <a:ahLst/>
            <a:cxnLst/>
            <a:rect l="l" t="t" r="r" b="b"/>
            <a:pathLst>
              <a:path w="5909582" h="3764623">
                <a:moveTo>
                  <a:pt x="0" y="0"/>
                </a:moveTo>
                <a:lnTo>
                  <a:pt x="5909582" y="0"/>
                </a:lnTo>
                <a:lnTo>
                  <a:pt x="5909582" y="3764623"/>
                </a:lnTo>
                <a:lnTo>
                  <a:pt x="0" y="376462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zh-TW" altLang="en-US"/>
          </a:p>
        </p:txBody>
      </p:sp>
      <p:sp>
        <p:nvSpPr>
          <p:cNvPr id="4" name="TextBox 4"/>
          <p:cNvSpPr txBox="1"/>
          <p:nvPr/>
        </p:nvSpPr>
        <p:spPr>
          <a:xfrm>
            <a:off x="2689718" y="1508883"/>
            <a:ext cx="15064882" cy="11541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018"/>
              </a:lnSpc>
              <a:spcBef>
                <a:spcPct val="0"/>
              </a:spcBef>
            </a:pPr>
            <a:r>
              <a:rPr lang="en-US" sz="7642" b="1" dirty="0" err="1">
                <a:solidFill>
                  <a:srgbClr val="000000"/>
                </a:solidFill>
                <a:latin typeface="HEITI SC MEDIUM" pitchFamily="2" charset="-128"/>
                <a:ea typeface="HEITI SC MEDIUM" pitchFamily="2" charset="-128"/>
                <a:cs typeface="HK Grotesk Bold"/>
                <a:sym typeface="HK Grotesk Bold"/>
              </a:rPr>
              <a:t>心理衡鑑工具-</a:t>
            </a:r>
            <a:r>
              <a:rPr lang="en-US" sz="7642" b="1" dirty="0" err="1">
                <a:solidFill>
                  <a:srgbClr val="1C53A3"/>
                </a:solidFill>
                <a:latin typeface="HEITI SC MEDIUM" pitchFamily="2" charset="-128"/>
                <a:ea typeface="HEITI SC MEDIUM" pitchFamily="2" charset="-128"/>
                <a:cs typeface="HK Grotesk Bold"/>
                <a:sym typeface="HK Grotesk Bold"/>
              </a:rPr>
              <a:t>認知功能、腦傷</a:t>
            </a:r>
            <a:r>
              <a:rPr lang="en-US" sz="7642" b="1" dirty="0">
                <a:solidFill>
                  <a:srgbClr val="1C53A3"/>
                </a:solidFill>
                <a:latin typeface="HEITI SC MEDIUM" pitchFamily="2" charset="-128"/>
                <a:ea typeface="HEITI SC MEDIUM" pitchFamily="2" charset="-128"/>
                <a:cs typeface="HK Grotesk Bold"/>
                <a:sym typeface="HK Grotesk Bold"/>
              </a:rPr>
              <a:t>(5)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28700" y="3241173"/>
            <a:ext cx="11239500" cy="24365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776"/>
              </a:lnSpc>
            </a:pPr>
            <a:r>
              <a:rPr lang="en-US" sz="3200" b="1" dirty="0">
                <a:solidFill>
                  <a:srgbClr val="1C53A3"/>
                </a:solidFill>
                <a:latin typeface="HEITI SC MEDIUM" pitchFamily="2" charset="-128"/>
                <a:ea typeface="HEITI SC MEDIUM" pitchFamily="2" charset="-128"/>
                <a:cs typeface="HK Grotesk Bold"/>
                <a:sym typeface="HK Grotesk Bold"/>
              </a:rPr>
              <a:t>3. </a:t>
            </a:r>
            <a:r>
              <a:rPr lang="en-US" sz="3200" b="1" dirty="0" err="1">
                <a:solidFill>
                  <a:srgbClr val="1C53A3"/>
                </a:solidFill>
                <a:latin typeface="HEITI SC MEDIUM" pitchFamily="2" charset="-128"/>
                <a:ea typeface="HEITI SC MEDIUM" pitchFamily="2" charset="-128"/>
                <a:cs typeface="HK Grotesk Bold"/>
                <a:sym typeface="HK Grotesk Bold"/>
              </a:rPr>
              <a:t>認知功能全面性評估</a:t>
            </a:r>
            <a:endParaRPr lang="en-US" sz="3200" b="1" dirty="0">
              <a:solidFill>
                <a:srgbClr val="1C53A3"/>
              </a:solidFill>
              <a:latin typeface="HEITI SC MEDIUM" pitchFamily="2" charset="-128"/>
              <a:ea typeface="HEITI SC MEDIUM" pitchFamily="2" charset="-128"/>
              <a:cs typeface="HK Grotesk Bold"/>
              <a:sym typeface="HK Grotesk Bold"/>
            </a:endParaRPr>
          </a:p>
          <a:p>
            <a:pPr marL="914400" lvl="1" indent="-457200">
              <a:lnSpc>
                <a:spcPts val="3776"/>
              </a:lnSpc>
              <a:buFont typeface="Arial" panose="020B0604020202020204" pitchFamily="34" charset="0"/>
              <a:buChar char="•"/>
            </a:pPr>
            <a:r>
              <a:rPr lang="zh-TW" altLang="zh-TW" sz="3200" dirty="0">
                <a:solidFill>
                  <a:srgbClr val="000000"/>
                </a:solidFill>
                <a:latin typeface="Heiti SC Medium" pitchFamily="2" charset="-128"/>
                <a:ea typeface="Heiti SC Medium" pitchFamily="2" charset="-128"/>
              </a:rPr>
              <a:t>知能篩檢測驗</a:t>
            </a:r>
            <a:r>
              <a:rPr lang="en-US" altLang="zh-TW" sz="3200" dirty="0">
                <a:solidFill>
                  <a:srgbClr val="000000"/>
                </a:solidFill>
                <a:latin typeface="Heiti SC Medium" pitchFamily="2" charset="-128"/>
                <a:ea typeface="Heiti SC Medium" pitchFamily="2" charset="-128"/>
              </a:rPr>
              <a:t>(</a:t>
            </a:r>
            <a:r>
              <a:rPr lang="en-US" sz="3200" dirty="0">
                <a:solidFill>
                  <a:srgbClr val="000000"/>
                </a:solidFill>
                <a:latin typeface="Heiti SC Medium" pitchFamily="2" charset="-128"/>
                <a:ea typeface="Heiti SC Medium" pitchFamily="2" charset="-128"/>
                <a:sym typeface="HK Grotesk"/>
              </a:rPr>
              <a:t>CASI)</a:t>
            </a:r>
          </a:p>
          <a:p>
            <a:pPr marL="914400" lvl="1" indent="-457200">
              <a:lnSpc>
                <a:spcPts val="3776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0000"/>
                </a:solidFill>
                <a:latin typeface="Heiti SC Medium" pitchFamily="2" charset="-128"/>
                <a:ea typeface="Heiti SC Medium" pitchFamily="2" charset="-128"/>
                <a:sym typeface="HK Grotesk"/>
              </a:rPr>
              <a:t>Luria-Nebraska </a:t>
            </a:r>
            <a:r>
              <a:rPr lang="en-US" sz="3200" dirty="0">
                <a:solidFill>
                  <a:srgbClr val="000000"/>
                </a:solidFill>
                <a:latin typeface="Heiti SC Medium" pitchFamily="2" charset="-128"/>
                <a:ea typeface="Heiti SC Medium" pitchFamily="2" charset="-128"/>
                <a:cs typeface="HK Grotesk"/>
                <a:sym typeface="HK Grotesk"/>
              </a:rPr>
              <a:t>Neuropsychological Battery</a:t>
            </a:r>
          </a:p>
          <a:p>
            <a:pPr marL="914400" lvl="1" indent="-457200">
              <a:lnSpc>
                <a:spcPts val="3776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0000"/>
                </a:solidFill>
                <a:latin typeface="Heiti SC Medium" pitchFamily="2" charset="-128"/>
                <a:ea typeface="Heiti SC Medium" pitchFamily="2" charset="-128"/>
                <a:cs typeface="HK Grotesk"/>
                <a:sym typeface="HK Grotesk"/>
              </a:rPr>
              <a:t>Halstead-Reitan Neuropsychological Battery</a:t>
            </a:r>
          </a:p>
          <a:p>
            <a:pPr marL="914400" lvl="1" indent="-457200">
              <a:lnSpc>
                <a:spcPts val="3776"/>
              </a:lnSpc>
              <a:buFont typeface="Arial" panose="020B0604020202020204" pitchFamily="34" charset="0"/>
              <a:buChar char="•"/>
            </a:pPr>
            <a:r>
              <a:rPr lang="en-US" sz="3200" dirty="0" err="1">
                <a:solidFill>
                  <a:srgbClr val="000000"/>
                </a:solidFill>
                <a:latin typeface="Heiti SC Medium" pitchFamily="2" charset="-128"/>
                <a:ea typeface="Heiti SC Medium" pitchFamily="2" charset="-128"/>
                <a:cs typeface="HK Grotesk"/>
                <a:sym typeface="HK Grotesk"/>
              </a:rPr>
              <a:t>神經心理測驗套組</a:t>
            </a:r>
            <a:endParaRPr lang="en-US" sz="3200" dirty="0">
              <a:solidFill>
                <a:srgbClr val="000000"/>
              </a:solidFill>
              <a:latin typeface="Heiti SC Medium" pitchFamily="2" charset="-128"/>
              <a:ea typeface="Heiti SC Medium" pitchFamily="2" charset="-128"/>
              <a:cs typeface="HK Grotesk"/>
              <a:sym typeface="HK Grotesk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776663" y="-1430323"/>
            <a:ext cx="7315200" cy="3285190"/>
          </a:xfrm>
          <a:custGeom>
            <a:avLst/>
            <a:gdLst/>
            <a:ahLst/>
            <a:cxnLst/>
            <a:rect l="l" t="t" r="r" b="b"/>
            <a:pathLst>
              <a:path w="7315200" h="3285190">
                <a:moveTo>
                  <a:pt x="0" y="0"/>
                </a:moveTo>
                <a:lnTo>
                  <a:pt x="7315200" y="0"/>
                </a:lnTo>
                <a:lnTo>
                  <a:pt x="7315200" y="3285189"/>
                </a:lnTo>
                <a:lnTo>
                  <a:pt x="0" y="328518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zh-TW" altLang="en-US"/>
          </a:p>
        </p:txBody>
      </p:sp>
      <p:sp>
        <p:nvSpPr>
          <p:cNvPr id="3" name="Freeform 3"/>
          <p:cNvSpPr/>
          <p:nvPr/>
        </p:nvSpPr>
        <p:spPr>
          <a:xfrm>
            <a:off x="556" y="2671295"/>
            <a:ext cx="9900000" cy="6840000"/>
          </a:xfrm>
          <a:custGeom>
            <a:avLst/>
            <a:gdLst/>
            <a:ahLst/>
            <a:cxnLst/>
            <a:rect l="l" t="t" r="r" b="b"/>
            <a:pathLst>
              <a:path w="8003003" h="5962237">
                <a:moveTo>
                  <a:pt x="0" y="0"/>
                </a:moveTo>
                <a:lnTo>
                  <a:pt x="8003003" y="0"/>
                </a:lnTo>
                <a:lnTo>
                  <a:pt x="8003003" y="5962237"/>
                </a:lnTo>
                <a:lnTo>
                  <a:pt x="0" y="596223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zh-TW" altLang="en-US" dirty="0"/>
          </a:p>
        </p:txBody>
      </p:sp>
      <p:sp>
        <p:nvSpPr>
          <p:cNvPr id="4" name="TextBox 4"/>
          <p:cNvSpPr txBox="1"/>
          <p:nvPr/>
        </p:nvSpPr>
        <p:spPr>
          <a:xfrm>
            <a:off x="9900556" y="4221441"/>
            <a:ext cx="8177505" cy="27952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690881" lvl="1" indent="-345440" algn="l">
              <a:lnSpc>
                <a:spcPts val="4480"/>
              </a:lnSpc>
              <a:buFont typeface="Arial"/>
              <a:buChar char="•"/>
            </a:pPr>
            <a:r>
              <a:rPr lang="en-US" sz="3200" spc="-32" dirty="0" err="1">
                <a:solidFill>
                  <a:srgbClr val="2257A6"/>
                </a:solidFill>
                <a:latin typeface="Heiti SC Medium" pitchFamily="2" charset="-128"/>
                <a:ea typeface="Heiti SC Medium" pitchFamily="2" charset="-128"/>
                <a:cs typeface="HK Grotesk"/>
                <a:sym typeface="HK Grotesk"/>
              </a:rPr>
              <a:t>評估症狀及行為表現</a:t>
            </a:r>
            <a:r>
              <a:rPr lang="en-US" sz="3200" spc="-32" dirty="0">
                <a:solidFill>
                  <a:srgbClr val="000000"/>
                </a:solidFill>
                <a:latin typeface="Heiti SC Medium" pitchFamily="2" charset="-128"/>
                <a:ea typeface="Heiti SC Medium" pitchFamily="2" charset="-128"/>
                <a:cs typeface="HK Grotesk"/>
                <a:sym typeface="HK Grotesk"/>
              </a:rPr>
              <a:t>  </a:t>
            </a:r>
          </a:p>
          <a:p>
            <a:pPr marL="1148081" lvl="2" indent="-345440">
              <a:lnSpc>
                <a:spcPts val="4480"/>
              </a:lnSpc>
              <a:buFont typeface="Arial"/>
              <a:buChar char="•"/>
            </a:pPr>
            <a:r>
              <a:rPr lang="en-US" sz="3200" spc="-32" dirty="0" err="1">
                <a:solidFill>
                  <a:srgbClr val="000000"/>
                </a:solidFill>
                <a:latin typeface="Heiti SC Medium" pitchFamily="2" charset="-128"/>
                <a:ea typeface="Heiti SC Medium" pitchFamily="2" charset="-128"/>
                <a:cs typeface="HK Grotesk"/>
                <a:sym typeface="HK Grotesk"/>
              </a:rPr>
              <a:t>貝氏憂鬱量表</a:t>
            </a:r>
            <a:r>
              <a:rPr lang="en-US" sz="3200" spc="-32" dirty="0">
                <a:solidFill>
                  <a:srgbClr val="000000"/>
                </a:solidFill>
                <a:latin typeface="Heiti SC Medium" pitchFamily="2" charset="-128"/>
                <a:ea typeface="Heiti SC Medium" pitchFamily="2" charset="-128"/>
                <a:cs typeface="HK Grotesk"/>
                <a:sym typeface="HK Grotesk"/>
              </a:rPr>
              <a:t>(BDI)、</a:t>
            </a:r>
            <a:r>
              <a:rPr lang="en-US" sz="3200" spc="-32" dirty="0" err="1">
                <a:solidFill>
                  <a:srgbClr val="000000"/>
                </a:solidFill>
                <a:latin typeface="Heiti SC Medium" pitchFamily="2" charset="-128"/>
                <a:ea typeface="Heiti SC Medium" pitchFamily="2" charset="-128"/>
                <a:cs typeface="HK Grotesk"/>
                <a:sym typeface="HK Grotesk"/>
              </a:rPr>
              <a:t>貝氏焦慮量表</a:t>
            </a:r>
            <a:r>
              <a:rPr lang="en-US" sz="3200" spc="-32" dirty="0">
                <a:solidFill>
                  <a:srgbClr val="000000"/>
                </a:solidFill>
                <a:latin typeface="Heiti SC Medium" pitchFamily="2" charset="-128"/>
                <a:ea typeface="Heiti SC Medium" pitchFamily="2" charset="-128"/>
                <a:cs typeface="HK Grotesk"/>
                <a:sym typeface="HK Grotesk"/>
              </a:rPr>
              <a:t>(BAI)、</a:t>
            </a:r>
            <a:r>
              <a:rPr lang="en-US" sz="3200" spc="-32" dirty="0" err="1">
                <a:solidFill>
                  <a:srgbClr val="000000"/>
                </a:solidFill>
                <a:latin typeface="Heiti SC Medium" pitchFamily="2" charset="-128"/>
                <a:ea typeface="Heiti SC Medium" pitchFamily="2" charset="-128"/>
                <a:cs typeface="HK Grotesk"/>
                <a:sym typeface="HK Grotesk"/>
              </a:rPr>
              <a:t>輕躁症自評量表</a:t>
            </a:r>
            <a:r>
              <a:rPr lang="en-US" sz="3200" spc="-32" dirty="0">
                <a:solidFill>
                  <a:srgbClr val="000000"/>
                </a:solidFill>
                <a:latin typeface="Heiti SC Medium" pitchFamily="2" charset="-128"/>
                <a:ea typeface="Heiti SC Medium" pitchFamily="2" charset="-128"/>
                <a:cs typeface="HK Grotesk"/>
                <a:sym typeface="HK Grotesk"/>
              </a:rPr>
              <a:t>(HCL-32)</a:t>
            </a:r>
          </a:p>
          <a:p>
            <a:pPr marL="1148081" lvl="2" indent="-345440">
              <a:lnSpc>
                <a:spcPts val="4480"/>
              </a:lnSpc>
              <a:buFont typeface="Arial"/>
              <a:buChar char="•"/>
            </a:pPr>
            <a:r>
              <a:rPr lang="en-US" sz="3200" spc="-32" dirty="0">
                <a:solidFill>
                  <a:srgbClr val="000000"/>
                </a:solidFill>
                <a:latin typeface="Heiti SC Medium" pitchFamily="2" charset="-128"/>
                <a:ea typeface="Heiti SC Medium" pitchFamily="2" charset="-128"/>
                <a:cs typeface="HK Grotesk"/>
                <a:sym typeface="HK Grotesk"/>
              </a:rPr>
              <a:t> </a:t>
            </a:r>
            <a:r>
              <a:rPr lang="en-US" sz="3200" spc="-32" dirty="0" err="1">
                <a:solidFill>
                  <a:srgbClr val="000000"/>
                </a:solidFill>
                <a:latin typeface="Heiti SC Medium" pitchFamily="2" charset="-128"/>
                <a:ea typeface="Heiti SC Medium" pitchFamily="2" charset="-128"/>
                <a:cs typeface="HK Grotesk"/>
                <a:sym typeface="HK Grotesk"/>
              </a:rPr>
              <a:t>身心健康調查表</a:t>
            </a:r>
            <a:r>
              <a:rPr lang="en-US" sz="3200" spc="-32" dirty="0">
                <a:solidFill>
                  <a:srgbClr val="000000"/>
                </a:solidFill>
                <a:latin typeface="Heiti SC Medium" pitchFamily="2" charset="-128"/>
                <a:ea typeface="Heiti SC Medium" pitchFamily="2" charset="-128"/>
                <a:cs typeface="HK Grotesk"/>
                <a:sym typeface="HK Grotesk"/>
              </a:rPr>
              <a:t>…</a:t>
            </a:r>
          </a:p>
          <a:p>
            <a:pPr marL="1148081" lvl="2" indent="-345440">
              <a:lnSpc>
                <a:spcPts val="4480"/>
              </a:lnSpc>
              <a:buFont typeface="Arial"/>
              <a:buChar char="•"/>
            </a:pPr>
            <a:r>
              <a:rPr lang="en-US" sz="3200" spc="-32" dirty="0">
                <a:solidFill>
                  <a:srgbClr val="000000"/>
                </a:solidFill>
                <a:latin typeface="Heiti SC Medium" pitchFamily="2" charset="-128"/>
                <a:ea typeface="Heiti SC Medium" pitchFamily="2" charset="-128"/>
                <a:cs typeface="HK Grotesk"/>
                <a:sym typeface="HK Grotesk"/>
              </a:rPr>
              <a:t> </a:t>
            </a:r>
            <a:r>
              <a:rPr lang="en-US" sz="3200" spc="-32" dirty="0" err="1">
                <a:solidFill>
                  <a:srgbClr val="000000"/>
                </a:solidFill>
                <a:latin typeface="Heiti SC Medium" pitchFamily="2" charset="-128"/>
                <a:ea typeface="Heiti SC Medium" pitchFamily="2" charset="-128"/>
                <a:cs typeface="HK Grotesk"/>
                <a:sym typeface="HK Grotesk"/>
              </a:rPr>
              <a:t>生活功能評估</a:t>
            </a:r>
            <a:r>
              <a:rPr lang="en-US" sz="3200" spc="-32" dirty="0">
                <a:solidFill>
                  <a:srgbClr val="000000"/>
                </a:solidFill>
                <a:latin typeface="Heiti SC Medium" pitchFamily="2" charset="-128"/>
                <a:ea typeface="Heiti SC Medium" pitchFamily="2" charset="-128"/>
                <a:cs typeface="HK Grotesk"/>
                <a:sym typeface="HK Grotesk"/>
              </a:rPr>
              <a:t>(</a:t>
            </a:r>
            <a:r>
              <a:rPr lang="en-US" sz="3200" spc="-32" dirty="0" err="1">
                <a:solidFill>
                  <a:srgbClr val="000000"/>
                </a:solidFill>
                <a:latin typeface="Heiti SC Medium" pitchFamily="2" charset="-128"/>
                <a:ea typeface="Heiti SC Medium" pitchFamily="2" charset="-128"/>
                <a:cs typeface="HK Grotesk"/>
                <a:sym typeface="HK Grotesk"/>
              </a:rPr>
              <a:t>如:CDR、ABAS</a:t>
            </a:r>
            <a:r>
              <a:rPr lang="en-US" sz="3200" spc="-32" dirty="0">
                <a:solidFill>
                  <a:srgbClr val="000000"/>
                </a:solidFill>
                <a:latin typeface="Heiti SC Medium" pitchFamily="2" charset="-128"/>
                <a:ea typeface="Heiti SC Medium" pitchFamily="2" charset="-128"/>
                <a:cs typeface="HK Grotesk"/>
                <a:sym typeface="HK Grotesk"/>
              </a:rPr>
              <a:t>)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2689718" y="1508883"/>
            <a:ext cx="14378135" cy="11624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018"/>
              </a:lnSpc>
              <a:spcBef>
                <a:spcPct val="0"/>
              </a:spcBef>
            </a:pPr>
            <a:r>
              <a:rPr lang="en-US" sz="7642" b="1" dirty="0" err="1">
                <a:solidFill>
                  <a:srgbClr val="000000"/>
                </a:solidFill>
                <a:latin typeface="HEITI SC MEDIUM" pitchFamily="2" charset="-128"/>
                <a:ea typeface="HEITI SC MEDIUM" pitchFamily="2" charset="-128"/>
                <a:cs typeface="HK Grotesk Bold"/>
                <a:sym typeface="HK Grotesk Bold"/>
              </a:rPr>
              <a:t>心理衡鑑工具-</a:t>
            </a:r>
            <a:r>
              <a:rPr lang="en-US" sz="7642" b="1" dirty="0" err="1">
                <a:solidFill>
                  <a:srgbClr val="1C53A3"/>
                </a:solidFill>
                <a:latin typeface="HEITI SC MEDIUM" pitchFamily="2" charset="-128"/>
                <a:ea typeface="HEITI SC MEDIUM" pitchFamily="2" charset="-128"/>
                <a:cs typeface="HK Grotesk Bold"/>
                <a:sym typeface="HK Grotesk Bold"/>
              </a:rPr>
              <a:t>鑑別診斷</a:t>
            </a:r>
            <a:endParaRPr lang="en-US" sz="7642" b="1" dirty="0">
              <a:solidFill>
                <a:srgbClr val="1C53A3"/>
              </a:solidFill>
              <a:latin typeface="HEITI SC MEDIUM" pitchFamily="2" charset="-128"/>
              <a:ea typeface="HEITI SC MEDIUM" pitchFamily="2" charset="-128"/>
              <a:cs typeface="HK Grotesk Bold"/>
              <a:sym typeface="HK Grotesk Bold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53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10396105">
            <a:off x="11469507" y="-3355796"/>
            <a:ext cx="9461780" cy="11487813"/>
          </a:xfrm>
          <a:custGeom>
            <a:avLst/>
            <a:gdLst/>
            <a:ahLst/>
            <a:cxnLst/>
            <a:rect l="l" t="t" r="r" b="b"/>
            <a:pathLst>
              <a:path w="9461780" h="11487813">
                <a:moveTo>
                  <a:pt x="0" y="0"/>
                </a:moveTo>
                <a:lnTo>
                  <a:pt x="9461780" y="0"/>
                </a:lnTo>
                <a:lnTo>
                  <a:pt x="9461780" y="11487813"/>
                </a:lnTo>
                <a:lnTo>
                  <a:pt x="0" y="1148781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zh-TW" altLang="en-US"/>
          </a:p>
        </p:txBody>
      </p:sp>
      <p:grpSp>
        <p:nvGrpSpPr>
          <p:cNvPr id="3" name="Group 3"/>
          <p:cNvGrpSpPr/>
          <p:nvPr/>
        </p:nvGrpSpPr>
        <p:grpSpPr>
          <a:xfrm>
            <a:off x="1028700" y="5522994"/>
            <a:ext cx="8934485" cy="3735305"/>
            <a:chOff x="0" y="39581"/>
            <a:chExt cx="11912647" cy="4980407"/>
          </a:xfrm>
        </p:grpSpPr>
        <p:sp>
          <p:nvSpPr>
            <p:cNvPr id="4" name="TextBox 4"/>
            <p:cNvSpPr txBox="1"/>
            <p:nvPr/>
          </p:nvSpPr>
          <p:spPr>
            <a:xfrm>
              <a:off x="0" y="2250786"/>
              <a:ext cx="11912647" cy="153914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9018"/>
                </a:lnSpc>
              </a:pPr>
              <a:r>
                <a:rPr lang="en-US" sz="7642" b="1" dirty="0" err="1">
                  <a:solidFill>
                    <a:srgbClr val="FFFFFF"/>
                  </a:solidFill>
                  <a:latin typeface="HK Grotesk Bold"/>
                  <a:ea typeface="HEITI SC MEDIUM" pitchFamily="2" charset="-128"/>
                  <a:cs typeface="HK Grotesk Bold"/>
                  <a:sym typeface="HK Grotesk Bold"/>
                </a:rPr>
                <a:t>心理治療簡介</a:t>
              </a:r>
              <a:endParaRPr lang="en-US" sz="7642" b="1" dirty="0">
                <a:solidFill>
                  <a:srgbClr val="FFFFFF"/>
                </a:solidFill>
                <a:latin typeface="HK Grotesk Bold"/>
                <a:ea typeface="HEITI SC MEDIUM" pitchFamily="2" charset="-128"/>
                <a:cs typeface="HK Grotesk Bold"/>
                <a:sym typeface="HK Grotesk Bold"/>
              </a:endParaRP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39581"/>
              <a:ext cx="2514541" cy="13391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7910"/>
                </a:lnSpc>
                <a:spcBef>
                  <a:spcPct val="0"/>
                </a:spcBef>
              </a:pPr>
              <a:r>
                <a:rPr lang="en-US" sz="6703" b="1">
                  <a:solidFill>
                    <a:srgbClr val="FFFFFF">
                      <a:alpha val="60000"/>
                    </a:srgbClr>
                  </a:solidFill>
                  <a:latin typeface="HK Grotesk Bold"/>
                  <a:ea typeface="HEITI SC MEDIUM" pitchFamily="2" charset="-128"/>
                  <a:cs typeface="HK Grotesk Bold"/>
                  <a:sym typeface="HK Grotesk Bold"/>
                </a:rPr>
                <a:t>02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4566335"/>
              <a:ext cx="7538418" cy="45365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856"/>
                </a:lnSpc>
                <a:spcBef>
                  <a:spcPct val="0"/>
                </a:spcBef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53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977496">
            <a:off x="12173073" y="-1679059"/>
            <a:ext cx="11196923" cy="9283267"/>
          </a:xfrm>
          <a:custGeom>
            <a:avLst/>
            <a:gdLst/>
            <a:ahLst/>
            <a:cxnLst/>
            <a:rect l="l" t="t" r="r" b="b"/>
            <a:pathLst>
              <a:path w="11196923" h="9283267">
                <a:moveTo>
                  <a:pt x="0" y="0"/>
                </a:moveTo>
                <a:lnTo>
                  <a:pt x="11196922" y="0"/>
                </a:lnTo>
                <a:lnTo>
                  <a:pt x="11196922" y="9283267"/>
                </a:lnTo>
                <a:lnTo>
                  <a:pt x="0" y="928326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zh-TW" altLang="en-US"/>
          </a:p>
        </p:txBody>
      </p:sp>
      <p:sp>
        <p:nvSpPr>
          <p:cNvPr id="3" name="TextBox 3"/>
          <p:cNvSpPr txBox="1"/>
          <p:nvPr/>
        </p:nvSpPr>
        <p:spPr>
          <a:xfrm>
            <a:off x="1028700" y="4497768"/>
            <a:ext cx="11440427" cy="36953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85"/>
              </a:lnSpc>
            </a:pPr>
            <a:r>
              <a:rPr lang="en-US" sz="4055" b="1" dirty="0" err="1">
                <a:solidFill>
                  <a:srgbClr val="FFFFFF"/>
                </a:solidFill>
                <a:latin typeface="HEITI SC MEDIUM" pitchFamily="2" charset="-128"/>
                <a:ea typeface="HEITI SC MEDIUM" pitchFamily="2" charset="-128"/>
                <a:cs typeface="HK Grotesk Bold"/>
                <a:sym typeface="HK Grotesk Bold"/>
              </a:rPr>
              <a:t>臨床心理師是專業助人工作者，運用心理學的原理與方法，對人產生瞭解與改變</a:t>
            </a:r>
            <a:endParaRPr lang="en-US" sz="4055" b="1" dirty="0">
              <a:solidFill>
                <a:srgbClr val="FFFFFF"/>
              </a:solidFill>
              <a:latin typeface="HEITI SC MEDIUM" pitchFamily="2" charset="-128"/>
              <a:ea typeface="HEITI SC MEDIUM" pitchFamily="2" charset="-128"/>
              <a:cs typeface="HK Grotesk Bold"/>
              <a:sym typeface="HK Grotesk Bold"/>
            </a:endParaRPr>
          </a:p>
          <a:p>
            <a:pPr algn="l">
              <a:lnSpc>
                <a:spcPts val="4785"/>
              </a:lnSpc>
            </a:pPr>
            <a:endParaRPr lang="en-US" sz="4055" b="1" dirty="0">
              <a:solidFill>
                <a:srgbClr val="FFFFFF"/>
              </a:solidFill>
              <a:latin typeface="HEITI SC MEDIUM" pitchFamily="2" charset="-128"/>
              <a:ea typeface="HEITI SC MEDIUM" pitchFamily="2" charset="-128"/>
              <a:cs typeface="HK Grotesk Bold"/>
              <a:sym typeface="HK Grotesk Bold"/>
            </a:endParaRPr>
          </a:p>
          <a:p>
            <a:pPr algn="l">
              <a:lnSpc>
                <a:spcPts val="4785"/>
              </a:lnSpc>
            </a:pPr>
            <a:r>
              <a:rPr lang="en-US" sz="4055" b="1" dirty="0" err="1">
                <a:solidFill>
                  <a:srgbClr val="FFFFFF"/>
                </a:solidFill>
                <a:latin typeface="HEITI SC MEDIUM" pitchFamily="2" charset="-128"/>
                <a:ea typeface="HEITI SC MEDIUM" pitchFamily="2" charset="-128"/>
                <a:cs typeface="HK Grotesk Bold"/>
                <a:sym typeface="HK Grotesk Bold"/>
              </a:rPr>
              <a:t>依照心理師法規定，臨床心理師必須要取得執業執照才可以執行臨床心理師的業務</a:t>
            </a:r>
            <a:endParaRPr lang="en-US" sz="4055" b="1" dirty="0">
              <a:solidFill>
                <a:srgbClr val="FFFFFF"/>
              </a:solidFill>
              <a:latin typeface="HEITI SC MEDIUM" pitchFamily="2" charset="-128"/>
              <a:ea typeface="HEITI SC MEDIUM" pitchFamily="2" charset="-128"/>
              <a:cs typeface="HK Grotesk Bold"/>
              <a:sym typeface="HK Grotesk Bold"/>
            </a:endParaRPr>
          </a:p>
          <a:p>
            <a:pPr algn="l">
              <a:lnSpc>
                <a:spcPts val="4785"/>
              </a:lnSpc>
            </a:pPr>
            <a:endParaRPr lang="en-US" sz="4055" b="1" dirty="0">
              <a:solidFill>
                <a:srgbClr val="FFFFFF"/>
              </a:solidFill>
              <a:latin typeface="HEITI SC MEDIUM" pitchFamily="2" charset="-128"/>
              <a:ea typeface="HEITI SC MEDIUM" pitchFamily="2" charset="-128"/>
              <a:cs typeface="HK Grotesk Bold"/>
              <a:sym typeface="HK Grotesk Bold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701027" y="6972546"/>
            <a:ext cx="8552141" cy="4571508"/>
          </a:xfrm>
          <a:custGeom>
            <a:avLst/>
            <a:gdLst/>
            <a:ahLst/>
            <a:cxnLst/>
            <a:rect l="l" t="t" r="r" b="b"/>
            <a:pathLst>
              <a:path w="8552141" h="4571508">
                <a:moveTo>
                  <a:pt x="0" y="0"/>
                </a:moveTo>
                <a:lnTo>
                  <a:pt x="8552141" y="0"/>
                </a:lnTo>
                <a:lnTo>
                  <a:pt x="8552141" y="4571508"/>
                </a:lnTo>
                <a:lnTo>
                  <a:pt x="0" y="457150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zh-TW" altLang="en-US"/>
          </a:p>
        </p:txBody>
      </p:sp>
      <p:sp>
        <p:nvSpPr>
          <p:cNvPr id="3" name="Freeform 3"/>
          <p:cNvSpPr/>
          <p:nvPr/>
        </p:nvSpPr>
        <p:spPr>
          <a:xfrm rot="8187291">
            <a:off x="-3947475" y="-1839794"/>
            <a:ext cx="9213902" cy="5377568"/>
          </a:xfrm>
          <a:custGeom>
            <a:avLst/>
            <a:gdLst/>
            <a:ahLst/>
            <a:cxnLst/>
            <a:rect l="l" t="t" r="r" b="b"/>
            <a:pathLst>
              <a:path w="9213902" h="5377568">
                <a:moveTo>
                  <a:pt x="0" y="0"/>
                </a:moveTo>
                <a:lnTo>
                  <a:pt x="9213902" y="0"/>
                </a:lnTo>
                <a:lnTo>
                  <a:pt x="9213902" y="5377568"/>
                </a:lnTo>
                <a:lnTo>
                  <a:pt x="0" y="537756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zh-TW" altLang="en-US"/>
          </a:p>
        </p:txBody>
      </p:sp>
      <p:sp>
        <p:nvSpPr>
          <p:cNvPr id="4" name="Freeform 4"/>
          <p:cNvSpPr/>
          <p:nvPr/>
        </p:nvSpPr>
        <p:spPr>
          <a:xfrm rot="-1489138" flipH="1">
            <a:off x="15398992" y="-1342227"/>
            <a:ext cx="12048121" cy="14627962"/>
          </a:xfrm>
          <a:custGeom>
            <a:avLst/>
            <a:gdLst/>
            <a:ahLst/>
            <a:cxnLst/>
            <a:rect l="l" t="t" r="r" b="b"/>
            <a:pathLst>
              <a:path w="12048121" h="14627962">
                <a:moveTo>
                  <a:pt x="12048122" y="0"/>
                </a:moveTo>
                <a:lnTo>
                  <a:pt x="0" y="0"/>
                </a:lnTo>
                <a:lnTo>
                  <a:pt x="0" y="14627962"/>
                </a:lnTo>
                <a:lnTo>
                  <a:pt x="12048122" y="14627962"/>
                </a:lnTo>
                <a:lnTo>
                  <a:pt x="12048122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zh-TW" altLang="en-US"/>
          </a:p>
        </p:txBody>
      </p:sp>
      <p:sp>
        <p:nvSpPr>
          <p:cNvPr id="5" name="TextBox 5"/>
          <p:cNvSpPr txBox="1"/>
          <p:nvPr/>
        </p:nvSpPr>
        <p:spPr>
          <a:xfrm>
            <a:off x="3200400" y="3907460"/>
            <a:ext cx="4957716" cy="21287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345"/>
              </a:lnSpc>
            </a:pPr>
            <a:r>
              <a:rPr lang="en-US" sz="7072" b="1" dirty="0" err="1">
                <a:solidFill>
                  <a:srgbClr val="1C53A3"/>
                </a:solidFill>
                <a:latin typeface="HEITI SC MEDIUM" pitchFamily="2" charset="-128"/>
                <a:ea typeface="HEITI SC MEDIUM" pitchFamily="2" charset="-128"/>
                <a:cs typeface="HK Grotesk Bold"/>
                <a:sym typeface="HK Grotesk Bold"/>
              </a:rPr>
              <a:t>什麼是</a:t>
            </a:r>
            <a:endParaRPr lang="en-US" sz="7072" b="1" dirty="0">
              <a:solidFill>
                <a:srgbClr val="1C53A3"/>
              </a:solidFill>
              <a:latin typeface="HEITI SC MEDIUM" pitchFamily="2" charset="-128"/>
              <a:ea typeface="HEITI SC MEDIUM" pitchFamily="2" charset="-128"/>
              <a:cs typeface="HK Grotesk Bold"/>
              <a:sym typeface="HK Grotesk Bold"/>
            </a:endParaRPr>
          </a:p>
          <a:p>
            <a:pPr algn="l">
              <a:lnSpc>
                <a:spcPts val="8345"/>
              </a:lnSpc>
            </a:pPr>
            <a:r>
              <a:rPr lang="en-US" sz="7072" b="1" dirty="0" err="1">
                <a:solidFill>
                  <a:srgbClr val="1C53A3"/>
                </a:solidFill>
                <a:latin typeface="HEITI SC MEDIUM" pitchFamily="2" charset="-128"/>
                <a:ea typeface="HEITI SC MEDIUM" pitchFamily="2" charset="-128"/>
                <a:cs typeface="HK Grotesk Bold"/>
                <a:sym typeface="HK Grotesk Bold"/>
              </a:rPr>
              <a:t>心理治療</a:t>
            </a:r>
            <a:endParaRPr lang="en-US" sz="7072" b="1" dirty="0">
              <a:solidFill>
                <a:srgbClr val="1C53A3"/>
              </a:solidFill>
              <a:latin typeface="HEITI SC MEDIUM" pitchFamily="2" charset="-128"/>
              <a:ea typeface="HEITI SC MEDIUM" pitchFamily="2" charset="-128"/>
              <a:cs typeface="HK Grotesk Bold"/>
              <a:sym typeface="HK Grotesk Bold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7837714" y="5057775"/>
            <a:ext cx="8542873" cy="19569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208"/>
              </a:lnSpc>
            </a:pPr>
            <a:r>
              <a:rPr lang="en-US" sz="3720" spc="-37" dirty="0" err="1">
                <a:solidFill>
                  <a:srgbClr val="000000"/>
                </a:solidFill>
                <a:latin typeface="Heiti SC Medium" pitchFamily="2" charset="-128"/>
                <a:ea typeface="Heiti SC Medium" pitchFamily="2" charset="-128"/>
                <a:cs typeface="Assistant"/>
                <a:sym typeface="Assistant"/>
              </a:rPr>
              <a:t>經過訓練的治療者，在專業結構下</a:t>
            </a:r>
            <a:r>
              <a:rPr lang="en-US" sz="3720" spc="-37" dirty="0">
                <a:solidFill>
                  <a:srgbClr val="000000"/>
                </a:solidFill>
                <a:latin typeface="Heiti SC Medium" pitchFamily="2" charset="-128"/>
                <a:ea typeface="Heiti SC Medium" pitchFamily="2" charset="-128"/>
                <a:cs typeface="Assistant"/>
                <a:sym typeface="Assistant"/>
              </a:rPr>
              <a:t>，</a:t>
            </a:r>
          </a:p>
          <a:p>
            <a:pPr algn="just">
              <a:lnSpc>
                <a:spcPts val="5208"/>
              </a:lnSpc>
            </a:pPr>
            <a:r>
              <a:rPr lang="en-US" sz="3720" spc="-37" dirty="0" err="1">
                <a:solidFill>
                  <a:srgbClr val="000000"/>
                </a:solidFill>
                <a:latin typeface="Heiti SC Medium" pitchFamily="2" charset="-128"/>
                <a:ea typeface="Heiti SC Medium" pitchFamily="2" charset="-128"/>
                <a:cs typeface="Assistant"/>
                <a:sym typeface="Assistant"/>
              </a:rPr>
              <a:t>透過心理學方法，協助個案應對心理困擾或促進心理健康</a:t>
            </a:r>
            <a:endParaRPr lang="en-US" sz="3720" spc="-37" dirty="0">
              <a:solidFill>
                <a:srgbClr val="000000"/>
              </a:solidFill>
              <a:latin typeface="Heiti SC Medium" pitchFamily="2" charset="-128"/>
              <a:ea typeface="Heiti SC Medium" pitchFamily="2" charset="-128"/>
              <a:cs typeface="Assistant"/>
              <a:sym typeface="Assistan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776663" y="-613895"/>
            <a:ext cx="7315200" cy="3285190"/>
          </a:xfrm>
          <a:custGeom>
            <a:avLst/>
            <a:gdLst/>
            <a:ahLst/>
            <a:cxnLst/>
            <a:rect l="l" t="t" r="r" b="b"/>
            <a:pathLst>
              <a:path w="7315200" h="3285190">
                <a:moveTo>
                  <a:pt x="0" y="0"/>
                </a:moveTo>
                <a:lnTo>
                  <a:pt x="7315200" y="0"/>
                </a:lnTo>
                <a:lnTo>
                  <a:pt x="7315200" y="3285190"/>
                </a:lnTo>
                <a:lnTo>
                  <a:pt x="0" y="328519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zh-TW" altLang="en-US"/>
          </a:p>
        </p:txBody>
      </p:sp>
      <p:sp>
        <p:nvSpPr>
          <p:cNvPr id="3" name="Freeform 3"/>
          <p:cNvSpPr/>
          <p:nvPr/>
        </p:nvSpPr>
        <p:spPr>
          <a:xfrm>
            <a:off x="12983229" y="8001246"/>
            <a:ext cx="8552141" cy="4571508"/>
          </a:xfrm>
          <a:custGeom>
            <a:avLst/>
            <a:gdLst/>
            <a:ahLst/>
            <a:cxnLst/>
            <a:rect l="l" t="t" r="r" b="b"/>
            <a:pathLst>
              <a:path w="8552141" h="4571508">
                <a:moveTo>
                  <a:pt x="0" y="0"/>
                </a:moveTo>
                <a:lnTo>
                  <a:pt x="8552142" y="0"/>
                </a:lnTo>
                <a:lnTo>
                  <a:pt x="8552142" y="4571508"/>
                </a:lnTo>
                <a:lnTo>
                  <a:pt x="0" y="457150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zh-TW" altLang="en-US"/>
          </a:p>
        </p:txBody>
      </p:sp>
      <p:grpSp>
        <p:nvGrpSpPr>
          <p:cNvPr id="4" name="Group 4"/>
          <p:cNvGrpSpPr/>
          <p:nvPr/>
        </p:nvGrpSpPr>
        <p:grpSpPr>
          <a:xfrm>
            <a:off x="2063245" y="3770886"/>
            <a:ext cx="7527783" cy="6040976"/>
            <a:chOff x="0" y="-38100"/>
            <a:chExt cx="10037044" cy="8054634"/>
          </a:xfrm>
        </p:grpSpPr>
        <p:sp>
          <p:nvSpPr>
            <p:cNvPr id="5" name="TextBox 5"/>
            <p:cNvSpPr txBox="1"/>
            <p:nvPr/>
          </p:nvSpPr>
          <p:spPr>
            <a:xfrm>
              <a:off x="0" y="-38100"/>
              <a:ext cx="10037044" cy="8113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375"/>
                </a:lnSpc>
              </a:pPr>
              <a:r>
                <a:rPr lang="en-US" sz="4135" b="1" dirty="0" err="1">
                  <a:solidFill>
                    <a:srgbClr val="1C53A3"/>
                  </a:solidFill>
                  <a:latin typeface="HEITI SC MEDIUM" pitchFamily="2" charset="-128"/>
                  <a:ea typeface="HEITI SC MEDIUM" pitchFamily="2" charset="-128"/>
                  <a:cs typeface="HK Grotesk Medium"/>
                  <a:sym typeface="HK Grotesk Medium"/>
                </a:rPr>
                <a:t>個別心理治療</a:t>
              </a:r>
              <a:endParaRPr lang="en-US" sz="4135" b="1" dirty="0">
                <a:solidFill>
                  <a:srgbClr val="1C53A3"/>
                </a:solidFill>
                <a:latin typeface="HEITI SC MEDIUM" pitchFamily="2" charset="-128"/>
                <a:ea typeface="HEITI SC MEDIUM" pitchFamily="2" charset="-128"/>
                <a:cs typeface="HK Grotesk Medium"/>
                <a:sym typeface="HK Grotesk Medium"/>
              </a:endParaRP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1192015"/>
              <a:ext cx="10037044" cy="682451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690881" lvl="1" indent="-345440" algn="l">
                <a:lnSpc>
                  <a:spcPts val="4480"/>
                </a:lnSpc>
                <a:buFont typeface="Arial"/>
                <a:buChar char="•"/>
              </a:pPr>
              <a:r>
                <a:rPr lang="en-US" sz="3200" spc="-32" dirty="0" err="1">
                  <a:solidFill>
                    <a:srgbClr val="000000"/>
                  </a:solidFill>
                  <a:latin typeface="Heiti SC Medium" pitchFamily="2" charset="-128"/>
                  <a:ea typeface="Heiti SC Medium" pitchFamily="2" charset="-128"/>
                  <a:cs typeface="HK Grotesk"/>
                  <a:sym typeface="HK Grotesk"/>
                </a:rPr>
                <a:t>支持性治療</a:t>
              </a:r>
              <a:endParaRPr lang="en-US" sz="3200" spc="-32" dirty="0">
                <a:solidFill>
                  <a:srgbClr val="000000"/>
                </a:solidFill>
                <a:latin typeface="Heiti SC Medium" pitchFamily="2" charset="-128"/>
                <a:ea typeface="Heiti SC Medium" pitchFamily="2" charset="-128"/>
                <a:cs typeface="HK Grotesk"/>
                <a:sym typeface="HK Grotesk"/>
              </a:endParaRPr>
            </a:p>
            <a:p>
              <a:pPr marL="690881" lvl="1" indent="-345440" algn="l">
                <a:lnSpc>
                  <a:spcPts val="4480"/>
                </a:lnSpc>
                <a:buFont typeface="Arial"/>
                <a:buChar char="•"/>
              </a:pPr>
              <a:r>
                <a:rPr lang="en-US" sz="3200" spc="-32" dirty="0" err="1">
                  <a:solidFill>
                    <a:srgbClr val="000000"/>
                  </a:solidFill>
                  <a:latin typeface="Heiti SC Medium" pitchFamily="2" charset="-128"/>
                  <a:ea typeface="Heiti SC Medium" pitchFamily="2" charset="-128"/>
                  <a:cs typeface="HK Grotesk"/>
                  <a:sym typeface="HK Grotesk"/>
                </a:rPr>
                <a:t>精神分析</a:t>
              </a:r>
              <a:r>
                <a:rPr lang="en-US" sz="3200" spc="-32" dirty="0">
                  <a:solidFill>
                    <a:srgbClr val="000000"/>
                  </a:solidFill>
                  <a:latin typeface="Heiti SC Medium" pitchFamily="2" charset="-128"/>
                  <a:ea typeface="Heiti SC Medium" pitchFamily="2" charset="-128"/>
                  <a:cs typeface="HK Grotesk"/>
                  <a:sym typeface="HK Grotesk"/>
                </a:rPr>
                <a:t>/</a:t>
              </a:r>
              <a:r>
                <a:rPr lang="en-US" sz="3200" spc="-32" dirty="0" err="1">
                  <a:solidFill>
                    <a:srgbClr val="000000"/>
                  </a:solidFill>
                  <a:latin typeface="Heiti SC Medium" pitchFamily="2" charset="-128"/>
                  <a:ea typeface="Heiti SC Medium" pitchFamily="2" charset="-128"/>
                  <a:cs typeface="HK Grotesk"/>
                  <a:sym typeface="HK Grotesk"/>
                </a:rPr>
                <a:t>心理動力</a:t>
              </a:r>
              <a:endParaRPr lang="en-US" sz="3200" spc="-32" dirty="0">
                <a:solidFill>
                  <a:srgbClr val="000000"/>
                </a:solidFill>
                <a:latin typeface="Heiti SC Medium" pitchFamily="2" charset="-128"/>
                <a:ea typeface="Heiti SC Medium" pitchFamily="2" charset="-128"/>
                <a:cs typeface="HK Grotesk"/>
                <a:sym typeface="HK Grotesk"/>
              </a:endParaRPr>
            </a:p>
            <a:p>
              <a:pPr marL="690881" lvl="1" indent="-345440" algn="l">
                <a:lnSpc>
                  <a:spcPts val="4480"/>
                </a:lnSpc>
                <a:buFont typeface="Arial"/>
                <a:buChar char="•"/>
              </a:pPr>
              <a:r>
                <a:rPr lang="en-US" sz="3200" spc="-32" dirty="0" err="1">
                  <a:solidFill>
                    <a:srgbClr val="000000"/>
                  </a:solidFill>
                  <a:latin typeface="Heiti SC Medium" pitchFamily="2" charset="-128"/>
                  <a:ea typeface="Heiti SC Medium" pitchFamily="2" charset="-128"/>
                  <a:cs typeface="HK Grotesk"/>
                  <a:sym typeface="HK Grotesk"/>
                </a:rPr>
                <a:t>存在主義治療</a:t>
              </a:r>
              <a:endParaRPr lang="en-US" sz="3200" spc="-32" dirty="0">
                <a:solidFill>
                  <a:srgbClr val="000000"/>
                </a:solidFill>
                <a:latin typeface="Heiti SC Medium" pitchFamily="2" charset="-128"/>
                <a:ea typeface="Heiti SC Medium" pitchFamily="2" charset="-128"/>
                <a:cs typeface="HK Grotesk"/>
                <a:sym typeface="HK Grotesk"/>
              </a:endParaRPr>
            </a:p>
            <a:p>
              <a:pPr marL="690881" lvl="1" indent="-345440" algn="l">
                <a:lnSpc>
                  <a:spcPts val="4480"/>
                </a:lnSpc>
                <a:buFont typeface="Arial"/>
                <a:buChar char="•"/>
              </a:pPr>
              <a:r>
                <a:rPr lang="en-US" sz="3200" spc="-32" dirty="0" err="1">
                  <a:solidFill>
                    <a:srgbClr val="000000"/>
                  </a:solidFill>
                  <a:latin typeface="Heiti SC Medium" pitchFamily="2" charset="-128"/>
                  <a:ea typeface="Heiti SC Medium" pitchFamily="2" charset="-128"/>
                  <a:cs typeface="HK Grotesk"/>
                  <a:sym typeface="HK Grotesk"/>
                </a:rPr>
                <a:t>完形治療</a:t>
              </a:r>
              <a:endParaRPr lang="en-US" sz="3200" spc="-32" dirty="0">
                <a:solidFill>
                  <a:srgbClr val="000000"/>
                </a:solidFill>
                <a:latin typeface="Heiti SC Medium" pitchFamily="2" charset="-128"/>
                <a:ea typeface="Heiti SC Medium" pitchFamily="2" charset="-128"/>
                <a:cs typeface="HK Grotesk"/>
                <a:sym typeface="HK Grotesk"/>
              </a:endParaRPr>
            </a:p>
            <a:p>
              <a:pPr marL="690881" lvl="1" indent="-345440" algn="l">
                <a:lnSpc>
                  <a:spcPts val="4480"/>
                </a:lnSpc>
                <a:buFont typeface="Arial"/>
                <a:buChar char="•"/>
              </a:pPr>
              <a:r>
                <a:rPr lang="en-US" sz="3200" spc="-32" dirty="0" err="1">
                  <a:solidFill>
                    <a:srgbClr val="000000"/>
                  </a:solidFill>
                  <a:latin typeface="Heiti SC Medium" pitchFamily="2" charset="-128"/>
                  <a:ea typeface="Heiti SC Medium" pitchFamily="2" charset="-128"/>
                  <a:cs typeface="HK Grotesk"/>
                  <a:sym typeface="HK Grotesk"/>
                </a:rPr>
                <a:t>案主中心治療</a:t>
              </a:r>
              <a:endParaRPr lang="en-US" sz="3200" spc="-32" dirty="0">
                <a:solidFill>
                  <a:srgbClr val="000000"/>
                </a:solidFill>
                <a:latin typeface="Heiti SC Medium" pitchFamily="2" charset="-128"/>
                <a:ea typeface="Heiti SC Medium" pitchFamily="2" charset="-128"/>
                <a:cs typeface="HK Grotesk"/>
                <a:sym typeface="HK Grotesk"/>
              </a:endParaRPr>
            </a:p>
            <a:p>
              <a:pPr marL="690881" lvl="1" indent="-345440" algn="l">
                <a:lnSpc>
                  <a:spcPts val="4480"/>
                </a:lnSpc>
                <a:buFont typeface="Arial"/>
                <a:buChar char="•"/>
              </a:pPr>
              <a:r>
                <a:rPr lang="en-US" sz="3200" spc="-32" dirty="0" err="1">
                  <a:solidFill>
                    <a:srgbClr val="000000"/>
                  </a:solidFill>
                  <a:latin typeface="Heiti SC Medium" pitchFamily="2" charset="-128"/>
                  <a:ea typeface="Heiti SC Medium" pitchFamily="2" charset="-128"/>
                  <a:cs typeface="HK Grotesk"/>
                  <a:sym typeface="HK Grotesk"/>
                </a:rPr>
                <a:t>行為治療</a:t>
              </a:r>
              <a:endParaRPr lang="en-US" sz="3200" spc="-32" dirty="0">
                <a:solidFill>
                  <a:srgbClr val="000000"/>
                </a:solidFill>
                <a:latin typeface="Heiti SC Medium" pitchFamily="2" charset="-128"/>
                <a:ea typeface="Heiti SC Medium" pitchFamily="2" charset="-128"/>
                <a:cs typeface="HK Grotesk"/>
                <a:sym typeface="HK Grotesk"/>
              </a:endParaRPr>
            </a:p>
            <a:p>
              <a:pPr marL="690881" lvl="1" indent="-345440" algn="l">
                <a:lnSpc>
                  <a:spcPts val="4480"/>
                </a:lnSpc>
                <a:buFont typeface="Arial"/>
                <a:buChar char="•"/>
              </a:pPr>
              <a:r>
                <a:rPr lang="en-US" sz="3200" spc="-32" dirty="0" err="1">
                  <a:solidFill>
                    <a:srgbClr val="000000"/>
                  </a:solidFill>
                  <a:latin typeface="Heiti SC Medium" pitchFamily="2" charset="-128"/>
                  <a:ea typeface="Heiti SC Medium" pitchFamily="2" charset="-128"/>
                  <a:cs typeface="HK Grotesk"/>
                  <a:sym typeface="HK Grotesk"/>
                </a:rPr>
                <a:t>認知治療</a:t>
              </a:r>
              <a:r>
                <a:rPr lang="en-US" sz="3200" spc="-32" dirty="0">
                  <a:solidFill>
                    <a:srgbClr val="000000"/>
                  </a:solidFill>
                  <a:latin typeface="Heiti SC Medium" pitchFamily="2" charset="-128"/>
                  <a:ea typeface="Heiti SC Medium" pitchFamily="2" charset="-128"/>
                  <a:cs typeface="HK Grotesk"/>
                  <a:sym typeface="HK Grotesk"/>
                </a:rPr>
                <a:t>/</a:t>
              </a:r>
              <a:r>
                <a:rPr lang="en-US" sz="3200" spc="-32" dirty="0" err="1">
                  <a:solidFill>
                    <a:srgbClr val="000000"/>
                  </a:solidFill>
                  <a:latin typeface="Heiti SC Medium" pitchFamily="2" charset="-128"/>
                  <a:ea typeface="Heiti SC Medium" pitchFamily="2" charset="-128"/>
                  <a:cs typeface="HK Grotesk"/>
                  <a:sym typeface="HK Grotesk"/>
                </a:rPr>
                <a:t>理情治療</a:t>
              </a:r>
              <a:r>
                <a:rPr lang="en-US" sz="3200" spc="-32" dirty="0">
                  <a:solidFill>
                    <a:srgbClr val="000000"/>
                  </a:solidFill>
                  <a:latin typeface="Heiti SC Medium" pitchFamily="2" charset="-128"/>
                  <a:ea typeface="Heiti SC Medium" pitchFamily="2" charset="-128"/>
                  <a:cs typeface="HK Grotesk"/>
                  <a:sym typeface="HK Grotesk"/>
                </a:rPr>
                <a:t>/</a:t>
              </a:r>
              <a:r>
                <a:rPr lang="en-US" sz="3200" spc="-32" dirty="0" err="1">
                  <a:solidFill>
                    <a:srgbClr val="000000"/>
                  </a:solidFill>
                  <a:latin typeface="Heiti SC Medium" pitchFamily="2" charset="-128"/>
                  <a:ea typeface="Heiti SC Medium" pitchFamily="2" charset="-128"/>
                  <a:cs typeface="HK Grotesk"/>
                  <a:sym typeface="HK Grotesk"/>
                </a:rPr>
                <a:t>認知行為治療</a:t>
              </a:r>
              <a:endParaRPr lang="en-US" sz="3200" spc="-32" dirty="0">
                <a:solidFill>
                  <a:srgbClr val="000000"/>
                </a:solidFill>
                <a:latin typeface="Heiti SC Medium" pitchFamily="2" charset="-128"/>
                <a:ea typeface="Heiti SC Medium" pitchFamily="2" charset="-128"/>
                <a:cs typeface="HK Grotesk"/>
                <a:sym typeface="HK Grotesk"/>
              </a:endParaRPr>
            </a:p>
            <a:p>
              <a:pPr marL="690881" lvl="1" indent="-345440" algn="l">
                <a:lnSpc>
                  <a:spcPts val="4480"/>
                </a:lnSpc>
                <a:buFont typeface="Arial"/>
                <a:buChar char="•"/>
              </a:pPr>
              <a:r>
                <a:rPr lang="en-US" sz="3200" spc="-32" dirty="0" err="1">
                  <a:solidFill>
                    <a:srgbClr val="000000"/>
                  </a:solidFill>
                  <a:latin typeface="Heiti SC Medium" pitchFamily="2" charset="-128"/>
                  <a:ea typeface="Heiti SC Medium" pitchFamily="2" charset="-128"/>
                  <a:cs typeface="HK Grotesk"/>
                  <a:sym typeface="HK Grotesk"/>
                </a:rPr>
                <a:t>接納與承諾治療</a:t>
              </a:r>
              <a:r>
                <a:rPr lang="en-US" sz="3200" spc="-32" dirty="0">
                  <a:solidFill>
                    <a:srgbClr val="000000"/>
                  </a:solidFill>
                  <a:latin typeface="Heiti SC Medium" pitchFamily="2" charset="-128"/>
                  <a:ea typeface="Heiti SC Medium" pitchFamily="2" charset="-128"/>
                  <a:cs typeface="HK Grotesk"/>
                  <a:sym typeface="HK Grotesk"/>
                </a:rPr>
                <a:t>/</a:t>
              </a:r>
              <a:r>
                <a:rPr lang="en-US" sz="3200" spc="-32" dirty="0" err="1">
                  <a:solidFill>
                    <a:srgbClr val="000000"/>
                  </a:solidFill>
                  <a:latin typeface="Heiti SC Medium" pitchFamily="2" charset="-128"/>
                  <a:ea typeface="Heiti SC Medium" pitchFamily="2" charset="-128"/>
                  <a:cs typeface="HK Grotesk"/>
                  <a:sym typeface="HK Grotesk"/>
                </a:rPr>
                <a:t>辯證行為治療</a:t>
              </a:r>
              <a:endParaRPr lang="en-US" sz="3200" spc="-32" dirty="0">
                <a:solidFill>
                  <a:srgbClr val="000000"/>
                </a:solidFill>
                <a:latin typeface="Heiti SC Medium" pitchFamily="2" charset="-128"/>
                <a:ea typeface="Heiti SC Medium" pitchFamily="2" charset="-128"/>
                <a:cs typeface="HK Grotesk"/>
                <a:sym typeface="HK Grotesk"/>
              </a:endParaRPr>
            </a:p>
            <a:p>
              <a:pPr marL="690881" lvl="1" indent="-345440" algn="l">
                <a:lnSpc>
                  <a:spcPts val="4480"/>
                </a:lnSpc>
                <a:buFont typeface="Arial"/>
                <a:buChar char="•"/>
              </a:pPr>
              <a:r>
                <a:rPr lang="en-US" sz="3200" spc="-32" dirty="0" err="1">
                  <a:solidFill>
                    <a:srgbClr val="000000"/>
                  </a:solidFill>
                  <a:latin typeface="Heiti SC Medium" pitchFamily="2" charset="-128"/>
                  <a:ea typeface="Heiti SC Medium" pitchFamily="2" charset="-128"/>
                  <a:cs typeface="HK Grotesk"/>
                  <a:sym typeface="HK Grotesk"/>
                </a:rPr>
                <a:t>現實治療</a:t>
              </a:r>
              <a:r>
                <a:rPr lang="en-US" sz="3200" spc="-32" dirty="0">
                  <a:solidFill>
                    <a:srgbClr val="000000"/>
                  </a:solidFill>
                  <a:latin typeface="Heiti SC Medium" pitchFamily="2" charset="-128"/>
                  <a:ea typeface="Heiti SC Medium" pitchFamily="2" charset="-128"/>
                  <a:cs typeface="HK Grotesk"/>
                  <a:sym typeface="HK Grotesk"/>
                </a:rPr>
                <a:t>/</a:t>
              </a:r>
              <a:r>
                <a:rPr lang="en-US" sz="3200" spc="-32" dirty="0" err="1">
                  <a:solidFill>
                    <a:srgbClr val="000000"/>
                  </a:solidFill>
                  <a:latin typeface="Heiti SC Medium" pitchFamily="2" charset="-128"/>
                  <a:ea typeface="Heiti SC Medium" pitchFamily="2" charset="-128"/>
                  <a:cs typeface="HK Grotesk"/>
                  <a:sym typeface="HK Grotesk"/>
                </a:rPr>
                <a:t>焦點解決治療</a:t>
              </a:r>
              <a:r>
                <a:rPr lang="en-US" sz="3200" spc="-32" dirty="0">
                  <a:solidFill>
                    <a:srgbClr val="000000"/>
                  </a:solidFill>
                  <a:latin typeface="Heiti SC Medium" pitchFamily="2" charset="-128"/>
                  <a:ea typeface="Heiti SC Medium" pitchFamily="2" charset="-128"/>
                  <a:cs typeface="HK Grotesk"/>
                  <a:sym typeface="HK Grotesk"/>
                </a:rPr>
                <a:t>/</a:t>
              </a:r>
              <a:r>
                <a:rPr lang="en-US" sz="3200" spc="-32" dirty="0" err="1">
                  <a:solidFill>
                    <a:srgbClr val="000000"/>
                  </a:solidFill>
                  <a:latin typeface="Heiti SC Medium" pitchFamily="2" charset="-128"/>
                  <a:ea typeface="Heiti SC Medium" pitchFamily="2" charset="-128"/>
                  <a:cs typeface="HK Grotesk"/>
                  <a:sym typeface="HK Grotesk"/>
                </a:rPr>
                <a:t>敘事治療</a:t>
              </a:r>
              <a:endParaRPr lang="en-US" sz="3200" spc="-32" dirty="0">
                <a:solidFill>
                  <a:srgbClr val="000000"/>
                </a:solidFill>
                <a:latin typeface="Heiti SC Medium" pitchFamily="2" charset="-128"/>
                <a:ea typeface="Heiti SC Medium" pitchFamily="2" charset="-128"/>
                <a:cs typeface="HK Grotesk"/>
                <a:sym typeface="HK Grotesk"/>
              </a:endParaRPr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0483761" y="3770886"/>
            <a:ext cx="6591371" cy="2577237"/>
            <a:chOff x="0" y="-38100"/>
            <a:chExt cx="8788495" cy="3436316"/>
          </a:xfrm>
        </p:grpSpPr>
        <p:sp>
          <p:nvSpPr>
            <p:cNvPr id="8" name="TextBox 8"/>
            <p:cNvSpPr txBox="1"/>
            <p:nvPr/>
          </p:nvSpPr>
          <p:spPr>
            <a:xfrm>
              <a:off x="0" y="-38100"/>
              <a:ext cx="8446374" cy="8113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5375"/>
                </a:lnSpc>
                <a:spcBef>
                  <a:spcPct val="0"/>
                </a:spcBef>
              </a:pPr>
              <a:r>
                <a:rPr lang="en-US" sz="4135" b="1">
                  <a:solidFill>
                    <a:srgbClr val="1C53A3"/>
                  </a:solidFill>
                  <a:latin typeface="HEITI SC MEDIUM" pitchFamily="2" charset="-128"/>
                  <a:ea typeface="HEITI SC MEDIUM" pitchFamily="2" charset="-128"/>
                  <a:cs typeface="HK Grotesk Medium"/>
                  <a:sym typeface="HK Grotesk Medium"/>
                </a:rPr>
                <a:t>家族/團體心理治療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1192014"/>
              <a:ext cx="8788495" cy="220620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690881" lvl="1" indent="-345440" algn="l">
                <a:lnSpc>
                  <a:spcPts val="4480"/>
                </a:lnSpc>
                <a:buFont typeface="Arial"/>
                <a:buChar char="•"/>
              </a:pPr>
              <a:r>
                <a:rPr lang="en-US" sz="3200" spc="-32">
                  <a:solidFill>
                    <a:srgbClr val="000000"/>
                  </a:solidFill>
                  <a:latin typeface="Heiti SC Medium" pitchFamily="2" charset="-128"/>
                  <a:ea typeface="Heiti SC Medium" pitchFamily="2" charset="-128"/>
                  <a:cs typeface="HK Grotesk"/>
                  <a:sym typeface="HK Grotesk"/>
                </a:rPr>
                <a:t>動力團體心理治療</a:t>
              </a:r>
            </a:p>
            <a:p>
              <a:pPr marL="690881" lvl="1" indent="-345440" algn="l">
                <a:lnSpc>
                  <a:spcPts val="4480"/>
                </a:lnSpc>
                <a:buFont typeface="Arial"/>
                <a:buChar char="•"/>
              </a:pPr>
              <a:r>
                <a:rPr lang="en-US" sz="3200" spc="-32">
                  <a:solidFill>
                    <a:srgbClr val="000000"/>
                  </a:solidFill>
                  <a:latin typeface="Heiti SC Medium" pitchFamily="2" charset="-128"/>
                  <a:ea typeface="Heiti SC Medium" pitchFamily="2" charset="-128"/>
                  <a:cs typeface="HK Grotesk"/>
                  <a:sym typeface="HK Grotesk"/>
                </a:rPr>
                <a:t>薩提爾家族治療</a:t>
              </a:r>
            </a:p>
            <a:p>
              <a:pPr marL="690881" lvl="1" indent="-345440" algn="l">
                <a:lnSpc>
                  <a:spcPts val="4480"/>
                </a:lnSpc>
                <a:buFont typeface="Arial"/>
                <a:buChar char="•"/>
              </a:pPr>
              <a:r>
                <a:rPr lang="en-US" sz="3200" spc="-32">
                  <a:solidFill>
                    <a:srgbClr val="000000"/>
                  </a:solidFill>
                  <a:latin typeface="Heiti SC Medium" pitchFamily="2" charset="-128"/>
                  <a:ea typeface="Heiti SC Medium" pitchFamily="2" charset="-128"/>
                  <a:cs typeface="HK Grotesk"/>
                  <a:sym typeface="HK Grotesk"/>
                </a:rPr>
                <a:t>心理劇</a:t>
              </a:r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2689718" y="1508883"/>
            <a:ext cx="12908564" cy="11624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018"/>
              </a:lnSpc>
              <a:spcBef>
                <a:spcPct val="0"/>
              </a:spcBef>
            </a:pPr>
            <a:r>
              <a:rPr lang="en-US" sz="7642" b="1">
                <a:solidFill>
                  <a:srgbClr val="000000"/>
                </a:solidFill>
                <a:latin typeface="HEITI SC MEDIUM" pitchFamily="2" charset="-128"/>
                <a:ea typeface="HEITI SC MEDIUM" pitchFamily="2" charset="-128"/>
                <a:cs typeface="HK Grotesk Bold"/>
                <a:sym typeface="HK Grotesk Bold"/>
              </a:rPr>
              <a:t>心理治療怎麼做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53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2072895" y="0"/>
            <a:ext cx="10372809" cy="4545176"/>
          </a:xfrm>
          <a:custGeom>
            <a:avLst/>
            <a:gdLst/>
            <a:ahLst/>
            <a:cxnLst/>
            <a:rect l="l" t="t" r="r" b="b"/>
            <a:pathLst>
              <a:path w="10372809" h="4545176">
                <a:moveTo>
                  <a:pt x="0" y="0"/>
                </a:moveTo>
                <a:lnTo>
                  <a:pt x="10372810" y="0"/>
                </a:lnTo>
                <a:lnTo>
                  <a:pt x="10372810" y="4545176"/>
                </a:lnTo>
                <a:lnTo>
                  <a:pt x="0" y="454517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zh-TW" altLang="en-US"/>
          </a:p>
        </p:txBody>
      </p:sp>
      <p:sp>
        <p:nvSpPr>
          <p:cNvPr id="3" name="Freeform 3"/>
          <p:cNvSpPr/>
          <p:nvPr/>
        </p:nvSpPr>
        <p:spPr>
          <a:xfrm flipH="1">
            <a:off x="-1325040" y="1028700"/>
            <a:ext cx="4802358" cy="11687153"/>
          </a:xfrm>
          <a:custGeom>
            <a:avLst/>
            <a:gdLst/>
            <a:ahLst/>
            <a:cxnLst/>
            <a:rect l="l" t="t" r="r" b="b"/>
            <a:pathLst>
              <a:path w="4802358" h="11687153">
                <a:moveTo>
                  <a:pt x="4802358" y="0"/>
                </a:moveTo>
                <a:lnTo>
                  <a:pt x="0" y="0"/>
                </a:lnTo>
                <a:lnTo>
                  <a:pt x="0" y="11687153"/>
                </a:lnTo>
                <a:lnTo>
                  <a:pt x="4802358" y="11687153"/>
                </a:lnTo>
                <a:lnTo>
                  <a:pt x="4802358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zh-TW" altLang="en-US"/>
          </a:p>
        </p:txBody>
      </p:sp>
      <p:sp>
        <p:nvSpPr>
          <p:cNvPr id="4" name="TextBox 4"/>
          <p:cNvSpPr txBox="1"/>
          <p:nvPr/>
        </p:nvSpPr>
        <p:spPr>
          <a:xfrm>
            <a:off x="3689150" y="4446753"/>
            <a:ext cx="10909700" cy="7749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18"/>
              </a:lnSpc>
            </a:pPr>
            <a:r>
              <a:rPr lang="en-US" sz="5100" b="1" dirty="0">
                <a:solidFill>
                  <a:srgbClr val="FFFFFF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THANK YOU</a:t>
            </a:r>
          </a:p>
        </p:txBody>
      </p:sp>
      <p:sp>
        <p:nvSpPr>
          <p:cNvPr id="5" name="Freeform 5"/>
          <p:cNvSpPr/>
          <p:nvPr/>
        </p:nvSpPr>
        <p:spPr>
          <a:xfrm rot="-6516449" flipH="1">
            <a:off x="17054054" y="3440172"/>
            <a:ext cx="4802358" cy="11687153"/>
          </a:xfrm>
          <a:custGeom>
            <a:avLst/>
            <a:gdLst/>
            <a:ahLst/>
            <a:cxnLst/>
            <a:rect l="l" t="t" r="r" b="b"/>
            <a:pathLst>
              <a:path w="4802358" h="11687153">
                <a:moveTo>
                  <a:pt x="4802358" y="0"/>
                </a:moveTo>
                <a:lnTo>
                  <a:pt x="0" y="0"/>
                </a:lnTo>
                <a:lnTo>
                  <a:pt x="0" y="11687153"/>
                </a:lnTo>
                <a:lnTo>
                  <a:pt x="4802358" y="11687153"/>
                </a:lnTo>
                <a:lnTo>
                  <a:pt x="4802358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53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2509123">
            <a:off x="15362119" y="-2528554"/>
            <a:ext cx="4429841" cy="7710167"/>
          </a:xfrm>
          <a:custGeom>
            <a:avLst/>
            <a:gdLst/>
            <a:ahLst/>
            <a:cxnLst/>
            <a:rect l="l" t="t" r="r" b="b"/>
            <a:pathLst>
              <a:path w="4429841" h="7710167">
                <a:moveTo>
                  <a:pt x="0" y="0"/>
                </a:moveTo>
                <a:lnTo>
                  <a:pt x="4429841" y="0"/>
                </a:lnTo>
                <a:lnTo>
                  <a:pt x="4429841" y="7710167"/>
                </a:lnTo>
                <a:lnTo>
                  <a:pt x="0" y="771016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zh-TW" altLang="en-US"/>
          </a:p>
        </p:txBody>
      </p:sp>
      <p:sp>
        <p:nvSpPr>
          <p:cNvPr id="3" name="Freeform 3"/>
          <p:cNvSpPr/>
          <p:nvPr/>
        </p:nvSpPr>
        <p:spPr>
          <a:xfrm rot="3149751">
            <a:off x="-3741213" y="4822482"/>
            <a:ext cx="8970610" cy="7437451"/>
          </a:xfrm>
          <a:custGeom>
            <a:avLst/>
            <a:gdLst/>
            <a:ahLst/>
            <a:cxnLst/>
            <a:rect l="l" t="t" r="r" b="b"/>
            <a:pathLst>
              <a:path w="8970610" h="7437451">
                <a:moveTo>
                  <a:pt x="0" y="0"/>
                </a:moveTo>
                <a:lnTo>
                  <a:pt x="8970610" y="0"/>
                </a:lnTo>
                <a:lnTo>
                  <a:pt x="8970610" y="7437451"/>
                </a:lnTo>
                <a:lnTo>
                  <a:pt x="0" y="743745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zh-TW" altLang="en-US"/>
          </a:p>
        </p:txBody>
      </p:sp>
      <p:sp>
        <p:nvSpPr>
          <p:cNvPr id="4" name="TextBox 4"/>
          <p:cNvSpPr txBox="1"/>
          <p:nvPr/>
        </p:nvSpPr>
        <p:spPr>
          <a:xfrm>
            <a:off x="3475084" y="1326530"/>
            <a:ext cx="11897668" cy="5514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264"/>
              </a:lnSpc>
            </a:pPr>
            <a:r>
              <a:rPr lang="en-US" sz="3614" b="1" dirty="0" err="1">
                <a:solidFill>
                  <a:srgbClr val="FFFFFF"/>
                </a:solidFill>
                <a:latin typeface="HEITI SC MEDIUM" pitchFamily="2" charset="-128"/>
                <a:ea typeface="HEITI SC MEDIUM" pitchFamily="2" charset="-128"/>
                <a:cs typeface="HK Grotesk Bold"/>
                <a:sym typeface="HK Grotesk Bold"/>
              </a:rPr>
              <a:t>根據心理師法，臨床心理師之業務範圍如下</a:t>
            </a:r>
            <a:r>
              <a:rPr lang="en-US" sz="3614" b="1" dirty="0">
                <a:solidFill>
                  <a:srgbClr val="FFFFFF"/>
                </a:solidFill>
                <a:latin typeface="HEITI SC MEDIUM" pitchFamily="2" charset="-128"/>
                <a:ea typeface="HEITI SC MEDIUM" pitchFamily="2" charset="-128"/>
                <a:cs typeface="HK Grotesk Bold"/>
                <a:sym typeface="HK Grotesk Bold"/>
              </a:rPr>
              <a:t>：</a:t>
            </a:r>
          </a:p>
          <a:p>
            <a:pPr algn="just">
              <a:lnSpc>
                <a:spcPts val="4264"/>
              </a:lnSpc>
            </a:pPr>
            <a:endParaRPr lang="en-US" sz="3614" b="1" dirty="0">
              <a:solidFill>
                <a:srgbClr val="FFFFFF"/>
              </a:solidFill>
              <a:latin typeface="HEITI SC MEDIUM" pitchFamily="2" charset="-128"/>
              <a:ea typeface="HEITI SC MEDIUM" pitchFamily="2" charset="-128"/>
              <a:cs typeface="HK Grotesk Bold"/>
              <a:sym typeface="HK Grotesk Bold"/>
            </a:endParaRPr>
          </a:p>
          <a:p>
            <a:pPr algn="just">
              <a:lnSpc>
                <a:spcPts val="4264"/>
              </a:lnSpc>
            </a:pPr>
            <a:r>
              <a:rPr lang="en-US" sz="3614" b="1" dirty="0" err="1">
                <a:solidFill>
                  <a:srgbClr val="FFFFFF"/>
                </a:solidFill>
                <a:latin typeface="HEITI SC MEDIUM" pitchFamily="2" charset="-128"/>
                <a:ea typeface="HEITI SC MEDIUM" pitchFamily="2" charset="-128"/>
                <a:cs typeface="HK Grotesk Bold"/>
                <a:sym typeface="HK Grotesk Bold"/>
              </a:rPr>
              <a:t>一、一般心理狀態與功能之心理衡鑑</a:t>
            </a:r>
            <a:endParaRPr lang="en-US" sz="3614" b="1" dirty="0">
              <a:solidFill>
                <a:srgbClr val="FFFFFF"/>
              </a:solidFill>
              <a:latin typeface="HEITI SC MEDIUM" pitchFamily="2" charset="-128"/>
              <a:ea typeface="HEITI SC MEDIUM" pitchFamily="2" charset="-128"/>
              <a:cs typeface="HK Grotesk Bold"/>
              <a:sym typeface="HK Grotesk Bold"/>
            </a:endParaRPr>
          </a:p>
          <a:p>
            <a:pPr algn="just">
              <a:lnSpc>
                <a:spcPts val="4264"/>
              </a:lnSpc>
            </a:pPr>
            <a:r>
              <a:rPr lang="en-US" sz="3614" b="1" dirty="0" err="1">
                <a:solidFill>
                  <a:srgbClr val="94CBE9"/>
                </a:solidFill>
                <a:latin typeface="HEITI SC MEDIUM" pitchFamily="2" charset="-128"/>
                <a:ea typeface="HEITI SC MEDIUM" pitchFamily="2" charset="-128"/>
                <a:cs typeface="HK Grotesk Bold"/>
                <a:sym typeface="HK Grotesk Bold"/>
              </a:rPr>
              <a:t>二、精神病或腦部心智功能之心理衡鑑</a:t>
            </a:r>
            <a:endParaRPr lang="en-US" sz="3614" b="1" dirty="0">
              <a:solidFill>
                <a:srgbClr val="94CBE9"/>
              </a:solidFill>
              <a:latin typeface="HEITI SC MEDIUM" pitchFamily="2" charset="-128"/>
              <a:ea typeface="HEITI SC MEDIUM" pitchFamily="2" charset="-128"/>
              <a:cs typeface="HK Grotesk Bold"/>
              <a:sym typeface="HK Grotesk Bold"/>
            </a:endParaRPr>
          </a:p>
          <a:p>
            <a:pPr algn="just">
              <a:lnSpc>
                <a:spcPts val="4264"/>
              </a:lnSpc>
            </a:pPr>
            <a:r>
              <a:rPr lang="en-US" sz="3614" b="1" dirty="0" err="1">
                <a:solidFill>
                  <a:srgbClr val="FFFFFF"/>
                </a:solidFill>
                <a:latin typeface="HEITI SC MEDIUM" pitchFamily="2" charset="-128"/>
                <a:ea typeface="HEITI SC MEDIUM" pitchFamily="2" charset="-128"/>
                <a:cs typeface="HK Grotesk Bold"/>
                <a:sym typeface="HK Grotesk Bold"/>
              </a:rPr>
              <a:t>三、心理發展偏差與障礙之心理諮商與心理治療</a:t>
            </a:r>
            <a:endParaRPr lang="en-US" sz="3614" b="1" dirty="0">
              <a:solidFill>
                <a:srgbClr val="FFFFFF"/>
              </a:solidFill>
              <a:latin typeface="HEITI SC MEDIUM" pitchFamily="2" charset="-128"/>
              <a:ea typeface="HEITI SC MEDIUM" pitchFamily="2" charset="-128"/>
              <a:cs typeface="HK Grotesk Bold"/>
              <a:sym typeface="HK Grotesk Bold"/>
            </a:endParaRPr>
          </a:p>
          <a:p>
            <a:pPr algn="just">
              <a:lnSpc>
                <a:spcPts val="4264"/>
              </a:lnSpc>
            </a:pPr>
            <a:r>
              <a:rPr lang="en-US" sz="3614" b="1" dirty="0" err="1">
                <a:solidFill>
                  <a:srgbClr val="FFFFFF"/>
                </a:solidFill>
                <a:latin typeface="HEITI SC MEDIUM" pitchFamily="2" charset="-128"/>
                <a:ea typeface="HEITI SC MEDIUM" pitchFamily="2" charset="-128"/>
                <a:cs typeface="HK Grotesk Bold"/>
                <a:sym typeface="HK Grotesk Bold"/>
              </a:rPr>
              <a:t>四、認知、情緒或行為偏差與障礙之心理諮商與心理治療</a:t>
            </a:r>
            <a:endParaRPr lang="en-US" sz="3614" b="1" dirty="0">
              <a:solidFill>
                <a:srgbClr val="FFFFFF"/>
              </a:solidFill>
              <a:latin typeface="HEITI SC MEDIUM" pitchFamily="2" charset="-128"/>
              <a:ea typeface="HEITI SC MEDIUM" pitchFamily="2" charset="-128"/>
              <a:cs typeface="HK Grotesk Bold"/>
              <a:sym typeface="HK Grotesk Bold"/>
            </a:endParaRPr>
          </a:p>
          <a:p>
            <a:pPr algn="just">
              <a:lnSpc>
                <a:spcPts val="4264"/>
              </a:lnSpc>
            </a:pPr>
            <a:r>
              <a:rPr lang="en-US" sz="3614" b="1" dirty="0" err="1">
                <a:solidFill>
                  <a:srgbClr val="FFFFFF"/>
                </a:solidFill>
                <a:latin typeface="HEITI SC MEDIUM" pitchFamily="2" charset="-128"/>
                <a:ea typeface="HEITI SC MEDIUM" pitchFamily="2" charset="-128"/>
                <a:cs typeface="HK Grotesk Bold"/>
                <a:sym typeface="HK Grotesk Bold"/>
              </a:rPr>
              <a:t>五、社會適應偏差與障礙之心理諮商與心理治療</a:t>
            </a:r>
            <a:endParaRPr lang="en-US" sz="3614" b="1" dirty="0">
              <a:solidFill>
                <a:srgbClr val="FFFFFF"/>
              </a:solidFill>
              <a:latin typeface="HEITI SC MEDIUM" pitchFamily="2" charset="-128"/>
              <a:ea typeface="HEITI SC MEDIUM" pitchFamily="2" charset="-128"/>
              <a:cs typeface="HK Grotesk Bold"/>
              <a:sym typeface="HK Grotesk Bold"/>
            </a:endParaRPr>
          </a:p>
          <a:p>
            <a:pPr algn="just">
              <a:lnSpc>
                <a:spcPts val="4264"/>
              </a:lnSpc>
            </a:pPr>
            <a:r>
              <a:rPr lang="en-US" sz="3614" b="1" dirty="0" err="1">
                <a:solidFill>
                  <a:srgbClr val="FFFFFF"/>
                </a:solidFill>
                <a:latin typeface="HEITI SC MEDIUM" pitchFamily="2" charset="-128"/>
                <a:ea typeface="HEITI SC MEDIUM" pitchFamily="2" charset="-128"/>
                <a:cs typeface="HK Grotesk Bold"/>
                <a:sym typeface="HK Grotesk Bold"/>
              </a:rPr>
              <a:t>六、精神官能症之心理諮商與心理治療</a:t>
            </a:r>
            <a:endParaRPr lang="en-US" sz="3614" b="1" dirty="0">
              <a:solidFill>
                <a:srgbClr val="FFFFFF"/>
              </a:solidFill>
              <a:latin typeface="HEITI SC MEDIUM" pitchFamily="2" charset="-128"/>
              <a:ea typeface="HEITI SC MEDIUM" pitchFamily="2" charset="-128"/>
              <a:cs typeface="HK Grotesk Bold"/>
              <a:sym typeface="HK Grotesk Bold"/>
            </a:endParaRPr>
          </a:p>
          <a:p>
            <a:pPr algn="just">
              <a:lnSpc>
                <a:spcPts val="4264"/>
              </a:lnSpc>
            </a:pPr>
            <a:r>
              <a:rPr lang="en-US" sz="3614" b="1" dirty="0" err="1">
                <a:solidFill>
                  <a:srgbClr val="94CBE9"/>
                </a:solidFill>
                <a:latin typeface="HEITI SC MEDIUM" pitchFamily="2" charset="-128"/>
                <a:ea typeface="HEITI SC MEDIUM" pitchFamily="2" charset="-128"/>
                <a:cs typeface="HK Grotesk Bold"/>
                <a:sym typeface="HK Grotesk Bold"/>
              </a:rPr>
              <a:t>七、精神病或腦部心智功能之心理治療</a:t>
            </a:r>
            <a:endParaRPr lang="en-US" sz="3614" b="1" dirty="0">
              <a:solidFill>
                <a:srgbClr val="94CBE9"/>
              </a:solidFill>
              <a:latin typeface="HEITI SC MEDIUM" pitchFamily="2" charset="-128"/>
              <a:ea typeface="HEITI SC MEDIUM" pitchFamily="2" charset="-128"/>
              <a:cs typeface="HK Grotesk Bold"/>
              <a:sym typeface="HK Grotesk Bold"/>
            </a:endParaRPr>
          </a:p>
          <a:p>
            <a:pPr algn="just">
              <a:lnSpc>
                <a:spcPts val="4264"/>
              </a:lnSpc>
            </a:pPr>
            <a:r>
              <a:rPr lang="en-US" sz="3614" b="1" dirty="0" err="1">
                <a:solidFill>
                  <a:srgbClr val="FFFFFF"/>
                </a:solidFill>
                <a:latin typeface="HEITI SC MEDIUM" pitchFamily="2" charset="-128"/>
                <a:ea typeface="HEITI SC MEDIUM" pitchFamily="2" charset="-128"/>
                <a:cs typeface="HK Grotesk Bold"/>
                <a:sym typeface="HK Grotesk Bold"/>
              </a:rPr>
              <a:t>八、其他經中央主管機關認可之臨床心理業務</a:t>
            </a:r>
            <a:endParaRPr lang="en-US" sz="3614" b="1" dirty="0">
              <a:solidFill>
                <a:srgbClr val="FFFFFF"/>
              </a:solidFill>
              <a:latin typeface="HEITI SC MEDIUM" pitchFamily="2" charset="-128"/>
              <a:ea typeface="HEITI SC MEDIUM" pitchFamily="2" charset="-128"/>
              <a:cs typeface="HK Grotesk Bold"/>
              <a:sym typeface="HK Grotesk Bold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53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 flipV="1">
            <a:off x="-5303038" y="-3806354"/>
            <a:ext cx="13501499" cy="13650413"/>
          </a:xfrm>
          <a:custGeom>
            <a:avLst/>
            <a:gdLst/>
            <a:ahLst/>
            <a:cxnLst/>
            <a:rect l="l" t="t" r="r" b="b"/>
            <a:pathLst>
              <a:path w="13501499" h="13650413">
                <a:moveTo>
                  <a:pt x="13501499" y="13650413"/>
                </a:moveTo>
                <a:lnTo>
                  <a:pt x="0" y="13650413"/>
                </a:lnTo>
                <a:lnTo>
                  <a:pt x="0" y="0"/>
                </a:lnTo>
                <a:lnTo>
                  <a:pt x="13501499" y="0"/>
                </a:lnTo>
                <a:lnTo>
                  <a:pt x="13501499" y="13650413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zh-TW" altLang="en-US"/>
          </a:p>
        </p:txBody>
      </p:sp>
      <p:sp>
        <p:nvSpPr>
          <p:cNvPr id="3" name="TextBox 3"/>
          <p:cNvSpPr txBox="1"/>
          <p:nvPr/>
        </p:nvSpPr>
        <p:spPr>
          <a:xfrm>
            <a:off x="10229815" y="5696955"/>
            <a:ext cx="7029485" cy="11543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9018"/>
              </a:lnSpc>
            </a:pPr>
            <a:r>
              <a:rPr lang="en-US" sz="7642" b="1" dirty="0" err="1">
                <a:solidFill>
                  <a:srgbClr val="FFFFFF"/>
                </a:solidFill>
                <a:latin typeface="HEITI SC MEDIUM" pitchFamily="2" charset="-128"/>
                <a:ea typeface="HEITI SC MEDIUM" pitchFamily="2" charset="-128"/>
                <a:cs typeface="HK Grotesk Bold"/>
                <a:sym typeface="HK Grotesk Bold"/>
              </a:rPr>
              <a:t>心理衡鑑介紹</a:t>
            </a:r>
            <a:endParaRPr lang="en-US" sz="7642" b="1" dirty="0">
              <a:solidFill>
                <a:srgbClr val="FFFFFF"/>
              </a:solidFill>
              <a:latin typeface="HEITI SC MEDIUM" pitchFamily="2" charset="-128"/>
              <a:ea typeface="HEITI SC MEDIUM" pitchFamily="2" charset="-128"/>
              <a:cs typeface="HK Grotesk Bold"/>
              <a:sym typeface="HK Grotesk Bold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5785030" y="1038225"/>
            <a:ext cx="1483795" cy="1002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r">
              <a:lnSpc>
                <a:spcPts val="7910"/>
              </a:lnSpc>
              <a:spcBef>
                <a:spcPct val="0"/>
              </a:spcBef>
            </a:pPr>
            <a:r>
              <a:rPr lang="en-US" sz="6703" b="1">
                <a:solidFill>
                  <a:srgbClr val="FFFFFF">
                    <a:alpha val="60000"/>
                  </a:srgbClr>
                </a:solidFill>
                <a:latin typeface="HK Grotesk Bold"/>
                <a:ea typeface="HK Grotesk Bold"/>
                <a:cs typeface="HK Grotesk Bold"/>
                <a:sym typeface="HK Grotesk Bold"/>
              </a:rPr>
              <a:t>01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1779964">
            <a:off x="-4205763" y="5951842"/>
            <a:ext cx="9213902" cy="5377568"/>
          </a:xfrm>
          <a:custGeom>
            <a:avLst/>
            <a:gdLst/>
            <a:ahLst/>
            <a:cxnLst/>
            <a:rect l="l" t="t" r="r" b="b"/>
            <a:pathLst>
              <a:path w="9213902" h="5377568">
                <a:moveTo>
                  <a:pt x="0" y="0"/>
                </a:moveTo>
                <a:lnTo>
                  <a:pt x="9213902" y="0"/>
                </a:lnTo>
                <a:lnTo>
                  <a:pt x="9213902" y="5377569"/>
                </a:lnTo>
                <a:lnTo>
                  <a:pt x="0" y="537756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zh-TW" altLang="en-US"/>
          </a:p>
        </p:txBody>
      </p:sp>
      <p:sp>
        <p:nvSpPr>
          <p:cNvPr id="3" name="Freeform 3"/>
          <p:cNvSpPr/>
          <p:nvPr/>
        </p:nvSpPr>
        <p:spPr>
          <a:xfrm rot="-2700000">
            <a:off x="14872895" y="-3309112"/>
            <a:ext cx="3477318" cy="8462498"/>
          </a:xfrm>
          <a:custGeom>
            <a:avLst/>
            <a:gdLst/>
            <a:ahLst/>
            <a:cxnLst/>
            <a:rect l="l" t="t" r="r" b="b"/>
            <a:pathLst>
              <a:path w="3477318" h="8462498">
                <a:moveTo>
                  <a:pt x="0" y="0"/>
                </a:moveTo>
                <a:lnTo>
                  <a:pt x="3477317" y="0"/>
                </a:lnTo>
                <a:lnTo>
                  <a:pt x="3477317" y="8462499"/>
                </a:lnTo>
                <a:lnTo>
                  <a:pt x="0" y="846249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zh-TW" altLang="en-US"/>
          </a:p>
        </p:txBody>
      </p:sp>
      <p:sp>
        <p:nvSpPr>
          <p:cNvPr id="4" name="TextBox 4"/>
          <p:cNvSpPr txBox="1"/>
          <p:nvPr/>
        </p:nvSpPr>
        <p:spPr>
          <a:xfrm>
            <a:off x="1871598" y="2734539"/>
            <a:ext cx="7726964" cy="10563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345"/>
              </a:lnSpc>
            </a:pPr>
            <a:r>
              <a:rPr lang="en-US" sz="7072" b="1" dirty="0" err="1">
                <a:solidFill>
                  <a:srgbClr val="2257A6"/>
                </a:solidFill>
                <a:latin typeface="HEITI SC MEDIUM" pitchFamily="2" charset="-128"/>
                <a:ea typeface="HEITI SC MEDIUM" pitchFamily="2" charset="-128"/>
                <a:cs typeface="HK Grotesk Bold"/>
                <a:sym typeface="HK Grotesk Bold"/>
              </a:rPr>
              <a:t>什麼是心理衡鑑</a:t>
            </a:r>
            <a:endParaRPr lang="en-US" sz="7072" b="1" dirty="0">
              <a:solidFill>
                <a:srgbClr val="2257A6"/>
              </a:solidFill>
              <a:latin typeface="HEITI SC MEDIUM" pitchFamily="2" charset="-128"/>
              <a:ea typeface="HEITI SC MEDIUM" pitchFamily="2" charset="-128"/>
              <a:cs typeface="HK Grotesk Bold"/>
              <a:sym typeface="HK Grotesk Bold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2677886" y="4251136"/>
            <a:ext cx="13933668" cy="32678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209"/>
              </a:lnSpc>
            </a:pPr>
            <a:r>
              <a:rPr lang="en-US" sz="3721" spc="-37" dirty="0" err="1">
                <a:latin typeface="Heiti SC Medium" pitchFamily="2" charset="-128"/>
                <a:ea typeface="Heiti SC Medium" pitchFamily="2" charset="-128"/>
                <a:cs typeface="HK Grotesk"/>
                <a:sym typeface="HK Grotesk"/>
              </a:rPr>
              <a:t>透過心理評估方法及工具，收集資料後，整合並分析目前個案的心理、行為與特性，做為篩選、診斷、評估及治療策略或研究之用</a:t>
            </a:r>
            <a:endParaRPr lang="en-US" sz="3721" spc="-37" dirty="0">
              <a:latin typeface="Heiti SC Medium" pitchFamily="2" charset="-128"/>
              <a:ea typeface="Heiti SC Medium" pitchFamily="2" charset="-128"/>
              <a:cs typeface="HK Grotesk"/>
              <a:sym typeface="HK Grotesk"/>
            </a:endParaRPr>
          </a:p>
          <a:p>
            <a:pPr algn="l">
              <a:lnSpc>
                <a:spcPts val="5209"/>
              </a:lnSpc>
            </a:pPr>
            <a:endParaRPr lang="en-US" sz="3721" spc="-37" dirty="0">
              <a:latin typeface="Heiti SC Medium" pitchFamily="2" charset="-128"/>
              <a:ea typeface="Heiti SC Medium" pitchFamily="2" charset="-128"/>
              <a:cs typeface="HK Grotesk"/>
              <a:sym typeface="HK Grotesk"/>
            </a:endParaRPr>
          </a:p>
          <a:p>
            <a:pPr algn="l">
              <a:lnSpc>
                <a:spcPts val="5209"/>
              </a:lnSpc>
            </a:pPr>
            <a:endParaRPr lang="en-US" sz="3721" spc="-37" dirty="0">
              <a:latin typeface="Heiti SC Medium" pitchFamily="2" charset="-128"/>
              <a:ea typeface="Heiti SC Medium" pitchFamily="2" charset="-128"/>
              <a:cs typeface="HK Grotesk"/>
              <a:sym typeface="HK Grotesk"/>
            </a:endParaRPr>
          </a:p>
          <a:p>
            <a:pPr algn="l">
              <a:lnSpc>
                <a:spcPts val="5209"/>
              </a:lnSpc>
              <a:spcBef>
                <a:spcPct val="0"/>
              </a:spcBef>
            </a:pPr>
            <a:endParaRPr lang="en-US" sz="3721" spc="-37" dirty="0">
              <a:latin typeface="Heiti SC Medium" pitchFamily="2" charset="-128"/>
              <a:ea typeface="Heiti SC Medium" pitchFamily="2" charset="-128"/>
              <a:cs typeface="HK Grotesk"/>
              <a:sym typeface="HK Grotesk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776663" y="-613895"/>
            <a:ext cx="7315200" cy="3285190"/>
          </a:xfrm>
          <a:custGeom>
            <a:avLst/>
            <a:gdLst/>
            <a:ahLst/>
            <a:cxnLst/>
            <a:rect l="l" t="t" r="r" b="b"/>
            <a:pathLst>
              <a:path w="7315200" h="3285190">
                <a:moveTo>
                  <a:pt x="0" y="0"/>
                </a:moveTo>
                <a:lnTo>
                  <a:pt x="7315200" y="0"/>
                </a:lnTo>
                <a:lnTo>
                  <a:pt x="7315200" y="3285190"/>
                </a:lnTo>
                <a:lnTo>
                  <a:pt x="0" y="328519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zh-TW" altLang="en-US"/>
          </a:p>
        </p:txBody>
      </p:sp>
      <p:sp>
        <p:nvSpPr>
          <p:cNvPr id="3" name="Freeform 3"/>
          <p:cNvSpPr/>
          <p:nvPr/>
        </p:nvSpPr>
        <p:spPr>
          <a:xfrm>
            <a:off x="5482553" y="7239960"/>
            <a:ext cx="8552141" cy="4571508"/>
          </a:xfrm>
          <a:custGeom>
            <a:avLst/>
            <a:gdLst/>
            <a:ahLst/>
            <a:cxnLst/>
            <a:rect l="l" t="t" r="r" b="b"/>
            <a:pathLst>
              <a:path w="8552141" h="4571508">
                <a:moveTo>
                  <a:pt x="0" y="0"/>
                </a:moveTo>
                <a:lnTo>
                  <a:pt x="8552142" y="0"/>
                </a:lnTo>
                <a:lnTo>
                  <a:pt x="8552142" y="4571508"/>
                </a:lnTo>
                <a:lnTo>
                  <a:pt x="0" y="457150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zh-TW" altLang="en-US"/>
          </a:p>
        </p:txBody>
      </p:sp>
      <p:grpSp>
        <p:nvGrpSpPr>
          <p:cNvPr id="4" name="Group 4"/>
          <p:cNvGrpSpPr/>
          <p:nvPr/>
        </p:nvGrpSpPr>
        <p:grpSpPr>
          <a:xfrm>
            <a:off x="780286" y="3770886"/>
            <a:ext cx="3818865" cy="3139212"/>
            <a:chOff x="0" y="-38100"/>
            <a:chExt cx="5091820" cy="4185616"/>
          </a:xfrm>
        </p:grpSpPr>
        <p:sp>
          <p:nvSpPr>
            <p:cNvPr id="5" name="TextBox 5"/>
            <p:cNvSpPr txBox="1"/>
            <p:nvPr/>
          </p:nvSpPr>
          <p:spPr>
            <a:xfrm>
              <a:off x="0" y="-38100"/>
              <a:ext cx="5091820" cy="8113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375"/>
                </a:lnSpc>
              </a:pPr>
              <a:r>
                <a:rPr lang="en-US" sz="4135" b="1" dirty="0" err="1">
                  <a:solidFill>
                    <a:srgbClr val="1C53A3"/>
                  </a:solidFill>
                  <a:latin typeface="HEITI SC MEDIUM" pitchFamily="2" charset="-128"/>
                  <a:ea typeface="HEITI SC MEDIUM" pitchFamily="2" charset="-128"/>
                  <a:cs typeface="HK Grotesk Medium"/>
                  <a:sym typeface="HK Grotesk Medium"/>
                </a:rPr>
                <a:t>資料蒐集的方法</a:t>
              </a:r>
              <a:endParaRPr lang="en-US" sz="4135" b="1" dirty="0">
                <a:solidFill>
                  <a:srgbClr val="1C53A3"/>
                </a:solidFill>
                <a:latin typeface="HEITI SC MEDIUM" pitchFamily="2" charset="-128"/>
                <a:ea typeface="HEITI SC MEDIUM" pitchFamily="2" charset="-128"/>
                <a:cs typeface="HK Grotesk Medium"/>
                <a:sym typeface="HK Grotesk Medium"/>
              </a:endParaRP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1192014"/>
              <a:ext cx="5091820" cy="295550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690881" lvl="1" indent="-345440" algn="l">
                <a:lnSpc>
                  <a:spcPts val="4480"/>
                </a:lnSpc>
                <a:buFont typeface="Arial"/>
                <a:buChar char="•"/>
              </a:pPr>
              <a:r>
                <a:rPr lang="en-US" sz="3200" spc="-32">
                  <a:solidFill>
                    <a:srgbClr val="000000"/>
                  </a:solidFill>
                  <a:latin typeface="Heiti SC Medium" pitchFamily="2" charset="-128"/>
                  <a:ea typeface="Heiti SC Medium" pitchFamily="2" charset="-128"/>
                  <a:cs typeface="HK Grotesk"/>
                  <a:sym typeface="HK Grotesk"/>
                </a:rPr>
                <a:t>行為觀察</a:t>
              </a:r>
            </a:p>
            <a:p>
              <a:pPr marL="690881" lvl="1" indent="-345440" algn="l">
                <a:lnSpc>
                  <a:spcPts val="4480"/>
                </a:lnSpc>
                <a:buFont typeface="Arial"/>
                <a:buChar char="•"/>
              </a:pPr>
              <a:r>
                <a:rPr lang="en-US" sz="3200" spc="-32">
                  <a:solidFill>
                    <a:srgbClr val="000000"/>
                  </a:solidFill>
                  <a:latin typeface="Heiti SC Medium" pitchFamily="2" charset="-128"/>
                  <a:ea typeface="Heiti SC Medium" pitchFamily="2" charset="-128"/>
                  <a:cs typeface="HK Grotesk"/>
                  <a:sym typeface="HK Grotesk"/>
                </a:rPr>
                <a:t>晤談</a:t>
              </a:r>
            </a:p>
            <a:p>
              <a:pPr marL="690881" lvl="1" indent="-345440" algn="l">
                <a:lnSpc>
                  <a:spcPts val="4480"/>
                </a:lnSpc>
                <a:buFont typeface="Arial"/>
                <a:buChar char="•"/>
              </a:pPr>
              <a:r>
                <a:rPr lang="en-US" sz="3200" spc="-32">
                  <a:solidFill>
                    <a:srgbClr val="000000"/>
                  </a:solidFill>
                  <a:latin typeface="Heiti SC Medium" pitchFamily="2" charset="-128"/>
                  <a:ea typeface="Heiti SC Medium" pitchFamily="2" charset="-128"/>
                  <a:cs typeface="HK Grotesk"/>
                  <a:sym typeface="HK Grotesk"/>
                </a:rPr>
                <a:t>社會資料</a:t>
              </a:r>
            </a:p>
            <a:p>
              <a:pPr marL="690881" lvl="1" indent="-345440" algn="l">
                <a:lnSpc>
                  <a:spcPts val="4480"/>
                </a:lnSpc>
                <a:buFont typeface="Arial"/>
                <a:buChar char="•"/>
              </a:pPr>
              <a:r>
                <a:rPr lang="en-US" sz="3200" spc="-32">
                  <a:solidFill>
                    <a:srgbClr val="000000"/>
                  </a:solidFill>
                  <a:latin typeface="Heiti SC Medium" pitchFamily="2" charset="-128"/>
                  <a:ea typeface="Heiti SC Medium" pitchFamily="2" charset="-128"/>
                  <a:cs typeface="HK Grotesk"/>
                  <a:sym typeface="HK Grotesk"/>
                </a:rPr>
                <a:t>心理測驗</a:t>
              </a:r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4652129" y="3770886"/>
            <a:ext cx="6905696" cy="3732651"/>
            <a:chOff x="0" y="-38100"/>
            <a:chExt cx="8788495" cy="4976869"/>
          </a:xfrm>
        </p:grpSpPr>
        <p:sp>
          <p:nvSpPr>
            <p:cNvPr id="8" name="TextBox 8"/>
            <p:cNvSpPr txBox="1"/>
            <p:nvPr/>
          </p:nvSpPr>
          <p:spPr>
            <a:xfrm>
              <a:off x="0" y="-38100"/>
              <a:ext cx="8446374" cy="8113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5375"/>
                </a:lnSpc>
                <a:spcBef>
                  <a:spcPct val="0"/>
                </a:spcBef>
              </a:pPr>
              <a:r>
                <a:rPr lang="en-US" sz="4135" b="1">
                  <a:solidFill>
                    <a:srgbClr val="1C53A3"/>
                  </a:solidFill>
                  <a:latin typeface="HEITI SC MEDIUM" pitchFamily="2" charset="-128"/>
                  <a:ea typeface="HEITI SC MEDIUM" pitchFamily="2" charset="-128"/>
                  <a:cs typeface="HK Grotesk Medium"/>
                  <a:sym typeface="HK Grotesk Medium"/>
                </a:rPr>
                <a:t>心理測驗特點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1192015"/>
              <a:ext cx="8788495" cy="37467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690881" lvl="1" indent="-345440" algn="l">
                <a:lnSpc>
                  <a:spcPts val="4480"/>
                </a:lnSpc>
                <a:buFont typeface="Arial"/>
                <a:buChar char="•"/>
              </a:pPr>
              <a:r>
                <a:rPr lang="en-US" sz="3200" spc="-32" dirty="0" err="1">
                  <a:solidFill>
                    <a:srgbClr val="000000"/>
                  </a:solidFill>
                  <a:latin typeface="Heiti SC Medium" pitchFamily="2" charset="-128"/>
                  <a:ea typeface="Heiti SC Medium" pitchFamily="2" charset="-128"/>
                  <a:cs typeface="HK Grotesk"/>
                  <a:sym typeface="HK Grotesk"/>
                </a:rPr>
                <a:t>具有信度：再測信度、評估者信度</a:t>
              </a:r>
              <a:endParaRPr lang="en-US" sz="3200" spc="-32" dirty="0">
                <a:solidFill>
                  <a:srgbClr val="000000"/>
                </a:solidFill>
                <a:latin typeface="Heiti SC Medium" pitchFamily="2" charset="-128"/>
                <a:ea typeface="Heiti SC Medium" pitchFamily="2" charset="-128"/>
                <a:cs typeface="HK Grotesk"/>
                <a:sym typeface="HK Grotesk"/>
              </a:endParaRPr>
            </a:p>
            <a:p>
              <a:pPr marL="690881" lvl="1" indent="-345440" algn="l">
                <a:lnSpc>
                  <a:spcPts val="4480"/>
                </a:lnSpc>
                <a:buFont typeface="Arial"/>
                <a:buChar char="•"/>
              </a:pPr>
              <a:r>
                <a:rPr lang="en-US" sz="3200" spc="-32" dirty="0" err="1">
                  <a:solidFill>
                    <a:srgbClr val="000000"/>
                  </a:solidFill>
                  <a:latin typeface="Heiti SC Medium" pitchFamily="2" charset="-128"/>
                  <a:ea typeface="Heiti SC Medium" pitchFamily="2" charset="-128"/>
                  <a:cs typeface="HK Grotesk"/>
                  <a:sym typeface="HK Grotesk"/>
                </a:rPr>
                <a:t>具有效度：建構效度</a:t>
              </a:r>
              <a:r>
                <a:rPr lang="en-US" sz="3200" spc="-32" dirty="0">
                  <a:solidFill>
                    <a:srgbClr val="000000"/>
                  </a:solidFill>
                  <a:latin typeface="Heiti SC Medium" pitchFamily="2" charset="-128"/>
                  <a:ea typeface="Heiti SC Medium" pitchFamily="2" charset="-128"/>
                  <a:cs typeface="HK Grotesk"/>
                  <a:sym typeface="HK Grotesk"/>
                </a:rPr>
                <a:t>、 </a:t>
              </a:r>
              <a:r>
                <a:rPr lang="en-US" sz="3200" spc="-32" dirty="0" err="1">
                  <a:solidFill>
                    <a:srgbClr val="000000"/>
                  </a:solidFill>
                  <a:latin typeface="Heiti SC Medium" pitchFamily="2" charset="-128"/>
                  <a:ea typeface="Heiti SC Medium" pitchFamily="2" charset="-128"/>
                  <a:cs typeface="HK Grotesk"/>
                  <a:sym typeface="HK Grotesk"/>
                </a:rPr>
                <a:t>效標關聯效度、因素分析</a:t>
              </a:r>
              <a:r>
                <a:rPr lang="en-US" sz="3200" spc="-32" dirty="0">
                  <a:solidFill>
                    <a:srgbClr val="000000"/>
                  </a:solidFill>
                  <a:latin typeface="Heiti SC Medium" pitchFamily="2" charset="-128"/>
                  <a:ea typeface="Heiti SC Medium" pitchFamily="2" charset="-128"/>
                  <a:cs typeface="HK Grotesk"/>
                  <a:sym typeface="HK Grotesk"/>
                </a:rPr>
                <a:t>...</a:t>
              </a:r>
            </a:p>
            <a:p>
              <a:pPr marL="690881" lvl="1" indent="-345440" algn="l">
                <a:lnSpc>
                  <a:spcPts val="4480"/>
                </a:lnSpc>
                <a:buFont typeface="Arial"/>
                <a:buChar char="•"/>
              </a:pPr>
              <a:r>
                <a:rPr lang="en-US" sz="3200" spc="-32" dirty="0" err="1">
                  <a:solidFill>
                    <a:srgbClr val="000000"/>
                  </a:solidFill>
                  <a:latin typeface="Heiti SC Medium" pitchFamily="2" charset="-128"/>
                  <a:ea typeface="Heiti SC Medium" pitchFamily="2" charset="-128"/>
                  <a:cs typeface="HK Grotesk"/>
                  <a:sym typeface="HK Grotesk"/>
                </a:rPr>
                <a:t>具效標值或常模</a:t>
              </a:r>
              <a:endParaRPr lang="en-US" sz="3200" spc="-32" dirty="0">
                <a:solidFill>
                  <a:srgbClr val="000000"/>
                </a:solidFill>
                <a:latin typeface="Heiti SC Medium" pitchFamily="2" charset="-128"/>
                <a:ea typeface="Heiti SC Medium" pitchFamily="2" charset="-128"/>
                <a:cs typeface="HK Grotesk"/>
                <a:sym typeface="HK Grotesk"/>
              </a:endParaRP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1557825" y="3770886"/>
            <a:ext cx="6317136" cy="4309733"/>
            <a:chOff x="0" y="-38100"/>
            <a:chExt cx="8422848" cy="5746310"/>
          </a:xfrm>
        </p:grpSpPr>
        <p:sp>
          <p:nvSpPr>
            <p:cNvPr id="11" name="TextBox 11"/>
            <p:cNvSpPr txBox="1"/>
            <p:nvPr/>
          </p:nvSpPr>
          <p:spPr>
            <a:xfrm>
              <a:off x="0" y="-38100"/>
              <a:ext cx="8422848" cy="8113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5375"/>
                </a:lnSpc>
                <a:spcBef>
                  <a:spcPct val="0"/>
                </a:spcBef>
              </a:pPr>
              <a:r>
                <a:rPr lang="en-US" sz="4135" b="1" dirty="0" err="1">
                  <a:solidFill>
                    <a:srgbClr val="1C53A3"/>
                  </a:solidFill>
                  <a:latin typeface="HEITI SC MEDIUM" pitchFamily="2" charset="-128"/>
                  <a:ea typeface="HEITI SC MEDIUM" pitchFamily="2" charset="-128"/>
                  <a:cs typeface="HK Grotesk Medium"/>
                  <a:sym typeface="HK Grotesk Medium"/>
                </a:rPr>
                <a:t>心理測驗工具的使用資格</a:t>
              </a:r>
              <a:endParaRPr lang="en-US" sz="4135" b="1" dirty="0">
                <a:solidFill>
                  <a:srgbClr val="1C53A3"/>
                </a:solidFill>
                <a:latin typeface="HEITI SC MEDIUM" pitchFamily="2" charset="-128"/>
                <a:ea typeface="HEITI SC MEDIUM" pitchFamily="2" charset="-128"/>
                <a:cs typeface="HK Grotesk Medium"/>
                <a:sym typeface="HK Grotesk Medium"/>
              </a:endParaRP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1192015"/>
              <a:ext cx="8422848" cy="451619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690881" lvl="1" indent="-345440" algn="l">
                <a:lnSpc>
                  <a:spcPts val="4480"/>
                </a:lnSpc>
                <a:buFont typeface="Arial"/>
                <a:buChar char="•"/>
              </a:pPr>
              <a:r>
                <a:rPr lang="en-US" sz="3200" spc="-32">
                  <a:solidFill>
                    <a:srgbClr val="000000"/>
                  </a:solidFill>
                  <a:latin typeface="Heiti SC Medium" pitchFamily="2" charset="-128"/>
                  <a:ea typeface="Heiti SC Medium" pitchFamily="2" charset="-128"/>
                  <a:cs typeface="HK Grotesk"/>
                  <a:sym typeface="HK Grotesk"/>
                </a:rPr>
                <a:t>受過訓練</a:t>
              </a:r>
            </a:p>
            <a:p>
              <a:pPr marL="690881" lvl="1" indent="-345440" algn="l">
                <a:lnSpc>
                  <a:spcPts val="4480"/>
                </a:lnSpc>
                <a:buFont typeface="Arial"/>
                <a:buChar char="•"/>
              </a:pPr>
              <a:r>
                <a:rPr lang="en-US" sz="3200" spc="-32">
                  <a:solidFill>
                    <a:srgbClr val="000000"/>
                  </a:solidFill>
                  <a:latin typeface="Heiti SC Medium" pitchFamily="2" charset="-128"/>
                  <a:ea typeface="Heiti SC Medium" pitchFamily="2" charset="-128"/>
                  <a:cs typeface="HK Grotesk"/>
                  <a:sym typeface="HK Grotesk"/>
                </a:rPr>
                <a:t>擁有測驗的知識及測驗的限制</a:t>
              </a:r>
            </a:p>
            <a:p>
              <a:pPr marL="690881" lvl="1" indent="-345440" algn="l">
                <a:lnSpc>
                  <a:spcPts val="4480"/>
                </a:lnSpc>
                <a:spcBef>
                  <a:spcPct val="0"/>
                </a:spcBef>
                <a:buFont typeface="Arial"/>
                <a:buChar char="•"/>
              </a:pPr>
              <a:r>
                <a:rPr lang="en-US" sz="3200" spc="-32">
                  <a:solidFill>
                    <a:srgbClr val="000000"/>
                  </a:solidFill>
                  <a:latin typeface="Heiti SC Medium" pitchFamily="2" charset="-128"/>
                  <a:ea typeface="Heiti SC Medium" pitchFamily="2" charset="-128"/>
                  <a:cs typeface="HK Grotesk"/>
                  <a:sym typeface="HK Grotesk"/>
                </a:rPr>
                <a:t>有能力評估該測驗的優缺點，能選擇適當的測驗施測，知道該測驗的信效度，擁有整合測驗資料解釋測驗的能力及知識</a:t>
              </a:r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2689718" y="1508883"/>
            <a:ext cx="12908564" cy="11624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018"/>
              </a:lnSpc>
              <a:spcBef>
                <a:spcPct val="0"/>
              </a:spcBef>
            </a:pPr>
            <a:r>
              <a:rPr lang="en-US" sz="7642" b="1" dirty="0" err="1">
                <a:solidFill>
                  <a:srgbClr val="000000"/>
                </a:solidFill>
                <a:latin typeface="HEITI SC MEDIUM" pitchFamily="2" charset="-128"/>
                <a:ea typeface="HEITI SC MEDIUM" pitchFamily="2" charset="-128"/>
                <a:cs typeface="HK Grotesk Bold"/>
                <a:sym typeface="HK Grotesk Bold"/>
              </a:rPr>
              <a:t>心理衡鑑怎麼來</a:t>
            </a:r>
            <a:endParaRPr lang="en-US" sz="7642" b="1" dirty="0">
              <a:solidFill>
                <a:srgbClr val="000000"/>
              </a:solidFill>
              <a:latin typeface="HEITI SC MEDIUM" pitchFamily="2" charset="-128"/>
              <a:ea typeface="HEITI SC MEDIUM" pitchFamily="2" charset="-128"/>
              <a:cs typeface="HK Grotesk Bold"/>
              <a:sym typeface="HK Grotesk Bold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776663" y="-1430323"/>
            <a:ext cx="7315200" cy="3285190"/>
          </a:xfrm>
          <a:custGeom>
            <a:avLst/>
            <a:gdLst/>
            <a:ahLst/>
            <a:cxnLst/>
            <a:rect l="l" t="t" r="r" b="b"/>
            <a:pathLst>
              <a:path w="7315200" h="3285190">
                <a:moveTo>
                  <a:pt x="0" y="0"/>
                </a:moveTo>
                <a:lnTo>
                  <a:pt x="7315200" y="0"/>
                </a:lnTo>
                <a:lnTo>
                  <a:pt x="7315200" y="3285189"/>
                </a:lnTo>
                <a:lnTo>
                  <a:pt x="0" y="328518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zh-TW" altLang="en-US"/>
          </a:p>
        </p:txBody>
      </p:sp>
      <p:sp>
        <p:nvSpPr>
          <p:cNvPr id="3" name="Freeform 3"/>
          <p:cNvSpPr/>
          <p:nvPr/>
        </p:nvSpPr>
        <p:spPr>
          <a:xfrm>
            <a:off x="12983229" y="8001246"/>
            <a:ext cx="8552141" cy="4571508"/>
          </a:xfrm>
          <a:custGeom>
            <a:avLst/>
            <a:gdLst/>
            <a:ahLst/>
            <a:cxnLst/>
            <a:rect l="l" t="t" r="r" b="b"/>
            <a:pathLst>
              <a:path w="8552141" h="4571508">
                <a:moveTo>
                  <a:pt x="0" y="0"/>
                </a:moveTo>
                <a:lnTo>
                  <a:pt x="8552142" y="0"/>
                </a:lnTo>
                <a:lnTo>
                  <a:pt x="8552142" y="4571508"/>
                </a:lnTo>
                <a:lnTo>
                  <a:pt x="0" y="457150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zh-TW" altLang="en-US"/>
          </a:p>
        </p:txBody>
      </p:sp>
      <p:sp>
        <p:nvSpPr>
          <p:cNvPr id="4" name="Freeform 4"/>
          <p:cNvSpPr/>
          <p:nvPr/>
        </p:nvSpPr>
        <p:spPr>
          <a:xfrm>
            <a:off x="0" y="2671295"/>
            <a:ext cx="9900000" cy="6840000"/>
          </a:xfrm>
          <a:custGeom>
            <a:avLst/>
            <a:gdLst/>
            <a:ahLst/>
            <a:cxnLst/>
            <a:rect l="l" t="t" r="r" b="b"/>
            <a:pathLst>
              <a:path w="9829782" h="7102018">
                <a:moveTo>
                  <a:pt x="0" y="0"/>
                </a:moveTo>
                <a:lnTo>
                  <a:pt x="9829782" y="0"/>
                </a:lnTo>
                <a:lnTo>
                  <a:pt x="9829782" y="7102017"/>
                </a:lnTo>
                <a:lnTo>
                  <a:pt x="0" y="710201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zh-TW" altLang="en-US" dirty="0"/>
          </a:p>
        </p:txBody>
      </p:sp>
      <p:sp>
        <p:nvSpPr>
          <p:cNvPr id="5" name="TextBox 5"/>
          <p:cNvSpPr txBox="1"/>
          <p:nvPr/>
        </p:nvSpPr>
        <p:spPr>
          <a:xfrm>
            <a:off x="10273658" y="4644001"/>
            <a:ext cx="7660900" cy="223298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690881" lvl="1" indent="-345440" algn="l">
              <a:lnSpc>
                <a:spcPts val="4480"/>
              </a:lnSpc>
              <a:buFont typeface="Arial"/>
              <a:buChar char="•"/>
            </a:pPr>
            <a:r>
              <a:rPr lang="en-US" sz="3200" spc="-32" dirty="0" err="1">
                <a:solidFill>
                  <a:srgbClr val="000000"/>
                </a:solidFill>
                <a:latin typeface="Heiti SC Medium" pitchFamily="2" charset="-128"/>
                <a:ea typeface="Heiti SC Medium" pitchFamily="2" charset="-128"/>
                <a:cs typeface="HK Grotesk"/>
                <a:sym typeface="HK Grotesk"/>
              </a:rPr>
              <a:t>了解</a:t>
            </a:r>
            <a:r>
              <a:rPr lang="en-US" altLang="zh-TW" sz="3200" spc="-32" dirty="0" err="1">
                <a:solidFill>
                  <a:srgbClr val="000000"/>
                </a:solidFill>
                <a:latin typeface="Heiti SC Medium" pitchFamily="2" charset="-128"/>
                <a:ea typeface="Heiti SC Medium" pitchFamily="2" charset="-128"/>
                <a:cs typeface="HK Grotesk"/>
                <a:sym typeface="HK Grotesk"/>
              </a:rPr>
              <a:t>語言概念化能力</a:t>
            </a:r>
            <a:r>
              <a:rPr lang="en-US" altLang="zh-TW" sz="3200" spc="-32" dirty="0">
                <a:solidFill>
                  <a:srgbClr val="000000"/>
                </a:solidFill>
                <a:latin typeface="Heiti SC Medium" pitchFamily="2" charset="-128"/>
                <a:ea typeface="Heiti SC Medium" pitchFamily="2" charset="-128"/>
                <a:cs typeface="HK Grotesk"/>
                <a:sym typeface="HK Grotesk"/>
              </a:rPr>
              <a:t>、 </a:t>
            </a:r>
            <a:r>
              <a:rPr lang="en-US" sz="3200" spc="-32" dirty="0" err="1">
                <a:solidFill>
                  <a:srgbClr val="000000"/>
                </a:solidFill>
                <a:latin typeface="Heiti SC Medium" pitchFamily="2" charset="-128"/>
                <a:ea typeface="Heiti SC Medium" pitchFamily="2" charset="-128"/>
                <a:cs typeface="HK Grotesk"/>
                <a:sym typeface="HK Grotesk"/>
              </a:rPr>
              <a:t>抽象思考能力、空間組織分析能力、推理能力</a:t>
            </a:r>
            <a:endParaRPr lang="en-US" sz="3200" spc="-32" dirty="0">
              <a:solidFill>
                <a:srgbClr val="000000"/>
              </a:solidFill>
              <a:latin typeface="Heiti SC Medium" pitchFamily="2" charset="-128"/>
              <a:ea typeface="Heiti SC Medium" pitchFamily="2" charset="-128"/>
              <a:cs typeface="HK Grotesk"/>
              <a:sym typeface="HK Grotesk"/>
            </a:endParaRPr>
          </a:p>
          <a:p>
            <a:pPr marL="690881" lvl="1" indent="-345440" algn="l">
              <a:lnSpc>
                <a:spcPts val="4480"/>
              </a:lnSpc>
              <a:buFont typeface="Arial"/>
              <a:buChar char="•"/>
            </a:pPr>
            <a:r>
              <a:rPr lang="en-US" sz="3200" spc="-32" dirty="0" err="1">
                <a:solidFill>
                  <a:srgbClr val="000000"/>
                </a:solidFill>
                <a:latin typeface="Heiti SC Medium" pitchFamily="2" charset="-128"/>
                <a:ea typeface="Heiti SC Medium" pitchFamily="2" charset="-128"/>
                <a:cs typeface="HK Grotesk"/>
                <a:sym typeface="HK Grotesk"/>
              </a:rPr>
              <a:t>腦部功能的評估</a:t>
            </a:r>
            <a:endParaRPr lang="en-US" sz="3200" spc="-32" dirty="0">
              <a:solidFill>
                <a:srgbClr val="000000"/>
              </a:solidFill>
              <a:latin typeface="Heiti SC Medium" pitchFamily="2" charset="-128"/>
              <a:ea typeface="Heiti SC Medium" pitchFamily="2" charset="-128"/>
              <a:cs typeface="HK Grotesk"/>
              <a:sym typeface="HK Grotesk"/>
            </a:endParaRPr>
          </a:p>
          <a:p>
            <a:pPr marL="690881" lvl="1" indent="-345440" algn="l">
              <a:lnSpc>
                <a:spcPts val="4480"/>
              </a:lnSpc>
              <a:buFont typeface="Arial"/>
              <a:buChar char="•"/>
            </a:pPr>
            <a:r>
              <a:rPr lang="en-US" sz="3200" spc="-32" dirty="0" err="1">
                <a:solidFill>
                  <a:srgbClr val="000000"/>
                </a:solidFill>
                <a:latin typeface="Heiti SC Medium" pitchFamily="2" charset="-128"/>
                <a:ea typeface="Heiti SC Medium" pitchFamily="2" charset="-128"/>
                <a:cs typeface="HK Grotesk"/>
                <a:sym typeface="HK Grotesk"/>
              </a:rPr>
              <a:t>提供鑑定、安置、研擬介入方案之參考</a:t>
            </a:r>
            <a:endParaRPr lang="en-US" sz="3200" spc="-32" dirty="0">
              <a:solidFill>
                <a:srgbClr val="000000"/>
              </a:solidFill>
              <a:latin typeface="Heiti SC Medium" pitchFamily="2" charset="-128"/>
              <a:ea typeface="Heiti SC Medium" pitchFamily="2" charset="-128"/>
              <a:cs typeface="HK Grotesk"/>
              <a:sym typeface="HK Grotesk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2689718" y="1508883"/>
            <a:ext cx="12908564" cy="11624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018"/>
              </a:lnSpc>
              <a:spcBef>
                <a:spcPct val="0"/>
              </a:spcBef>
            </a:pPr>
            <a:r>
              <a:rPr lang="en-US" sz="7642" b="1" dirty="0" err="1">
                <a:solidFill>
                  <a:srgbClr val="000000"/>
                </a:solidFill>
                <a:latin typeface="HEITI SC MEDIUM" pitchFamily="2" charset="-128"/>
                <a:ea typeface="HEITI SC MEDIUM" pitchFamily="2" charset="-128"/>
                <a:cs typeface="HK Grotesk Bold"/>
                <a:sym typeface="HK Grotesk Bold"/>
              </a:rPr>
              <a:t>心理衡鑑工具-</a:t>
            </a:r>
            <a:r>
              <a:rPr lang="en-US" sz="7642" b="1" dirty="0" err="1">
                <a:solidFill>
                  <a:srgbClr val="1C53A3"/>
                </a:solidFill>
                <a:latin typeface="HEITI SC MEDIUM" pitchFamily="2" charset="-128"/>
                <a:ea typeface="HEITI SC MEDIUM" pitchFamily="2" charset="-128"/>
                <a:cs typeface="HK Grotesk Bold"/>
                <a:sym typeface="HK Grotesk Bold"/>
              </a:rPr>
              <a:t>智力測驗</a:t>
            </a:r>
            <a:r>
              <a:rPr lang="en-US" sz="7642" b="1" dirty="0">
                <a:solidFill>
                  <a:srgbClr val="1C53A3"/>
                </a:solidFill>
                <a:latin typeface="HEITI SC MEDIUM" pitchFamily="2" charset="-128"/>
                <a:ea typeface="HEITI SC MEDIUM" pitchFamily="2" charset="-128"/>
                <a:cs typeface="HK Grotesk Bold"/>
                <a:sym typeface="HK Grotesk Bold"/>
              </a:rPr>
              <a:t>(1)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838771" y="-1442570"/>
            <a:ext cx="7315200" cy="3285190"/>
          </a:xfrm>
          <a:custGeom>
            <a:avLst/>
            <a:gdLst/>
            <a:ahLst/>
            <a:cxnLst/>
            <a:rect l="l" t="t" r="r" b="b"/>
            <a:pathLst>
              <a:path w="7315200" h="3285190">
                <a:moveTo>
                  <a:pt x="0" y="0"/>
                </a:moveTo>
                <a:lnTo>
                  <a:pt x="7315200" y="0"/>
                </a:lnTo>
                <a:lnTo>
                  <a:pt x="7315200" y="3285190"/>
                </a:lnTo>
                <a:lnTo>
                  <a:pt x="0" y="328519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zh-TW" altLang="en-US"/>
          </a:p>
        </p:txBody>
      </p:sp>
      <p:sp>
        <p:nvSpPr>
          <p:cNvPr id="3" name="Freeform 3"/>
          <p:cNvSpPr/>
          <p:nvPr/>
        </p:nvSpPr>
        <p:spPr>
          <a:xfrm>
            <a:off x="414974" y="3157120"/>
            <a:ext cx="3606025" cy="3031028"/>
          </a:xfrm>
          <a:custGeom>
            <a:avLst/>
            <a:gdLst/>
            <a:ahLst/>
            <a:cxnLst/>
            <a:rect l="l" t="t" r="r" b="b"/>
            <a:pathLst>
              <a:path w="3606025" h="3031028">
                <a:moveTo>
                  <a:pt x="0" y="0"/>
                </a:moveTo>
                <a:lnTo>
                  <a:pt x="3606024" y="0"/>
                </a:lnTo>
                <a:lnTo>
                  <a:pt x="3606024" y="3031028"/>
                </a:lnTo>
                <a:lnTo>
                  <a:pt x="0" y="303102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7883" r="-4921" b="-653"/>
            </a:stretch>
          </a:blipFill>
        </p:spPr>
        <p:txBody>
          <a:bodyPr/>
          <a:lstStyle/>
          <a:p>
            <a:endParaRPr lang="zh-TW" altLang="en-US"/>
          </a:p>
        </p:txBody>
      </p:sp>
      <p:sp>
        <p:nvSpPr>
          <p:cNvPr id="4" name="Freeform 4"/>
          <p:cNvSpPr/>
          <p:nvPr/>
        </p:nvSpPr>
        <p:spPr>
          <a:xfrm rot="-6000">
            <a:off x="3928522" y="2775268"/>
            <a:ext cx="9538086" cy="4276334"/>
          </a:xfrm>
          <a:custGeom>
            <a:avLst/>
            <a:gdLst/>
            <a:ahLst/>
            <a:cxnLst/>
            <a:rect l="l" t="t" r="r" b="b"/>
            <a:pathLst>
              <a:path w="9538086" h="4276334">
                <a:moveTo>
                  <a:pt x="7435" y="0"/>
                </a:moveTo>
                <a:lnTo>
                  <a:pt x="9538086" y="16634"/>
                </a:lnTo>
                <a:lnTo>
                  <a:pt x="9530651" y="4276334"/>
                </a:lnTo>
                <a:lnTo>
                  <a:pt x="0" y="4259700"/>
                </a:lnTo>
                <a:lnTo>
                  <a:pt x="7435" y="0"/>
                </a:lnTo>
                <a:close/>
              </a:path>
            </a:pathLst>
          </a:custGeom>
          <a:blipFill>
            <a:blip r:embed="rId5"/>
            <a:stretch>
              <a:fillRect l="-12636" t="-202" r="-56" b="-47477"/>
            </a:stretch>
          </a:blipFill>
        </p:spPr>
        <p:txBody>
          <a:bodyPr/>
          <a:lstStyle/>
          <a:p>
            <a:endParaRPr lang="zh-TW" altLang="en-US"/>
          </a:p>
        </p:txBody>
      </p:sp>
      <p:sp>
        <p:nvSpPr>
          <p:cNvPr id="5" name="Freeform 5"/>
          <p:cNvSpPr/>
          <p:nvPr/>
        </p:nvSpPr>
        <p:spPr>
          <a:xfrm>
            <a:off x="13470333" y="3105592"/>
            <a:ext cx="4672387" cy="2612848"/>
          </a:xfrm>
          <a:custGeom>
            <a:avLst/>
            <a:gdLst/>
            <a:ahLst/>
            <a:cxnLst/>
            <a:rect l="l" t="t" r="r" b="b"/>
            <a:pathLst>
              <a:path w="4672387" h="2612848">
                <a:moveTo>
                  <a:pt x="0" y="0"/>
                </a:moveTo>
                <a:lnTo>
                  <a:pt x="4672387" y="0"/>
                </a:lnTo>
                <a:lnTo>
                  <a:pt x="4672387" y="2612848"/>
                </a:lnTo>
                <a:lnTo>
                  <a:pt x="0" y="261284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zh-TW" altLang="en-US"/>
          </a:p>
        </p:txBody>
      </p:sp>
      <p:sp>
        <p:nvSpPr>
          <p:cNvPr id="6" name="TextBox 6"/>
          <p:cNvSpPr txBox="1"/>
          <p:nvPr/>
        </p:nvSpPr>
        <p:spPr>
          <a:xfrm>
            <a:off x="2689718" y="1508883"/>
            <a:ext cx="12908564" cy="11624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018"/>
              </a:lnSpc>
              <a:spcBef>
                <a:spcPct val="0"/>
              </a:spcBef>
            </a:pPr>
            <a:r>
              <a:rPr lang="en-US" sz="7642" b="1" dirty="0" err="1">
                <a:solidFill>
                  <a:srgbClr val="000000"/>
                </a:solidFill>
                <a:latin typeface="HEITI SC MEDIUM" pitchFamily="2" charset="-128"/>
                <a:ea typeface="HEITI SC MEDIUM" pitchFamily="2" charset="-128"/>
                <a:cs typeface="HK Grotesk Bold"/>
                <a:sym typeface="HK Grotesk Bold"/>
              </a:rPr>
              <a:t>心理衡鑑工具-</a:t>
            </a:r>
            <a:r>
              <a:rPr lang="en-US" sz="7642" b="1" dirty="0" err="1">
                <a:solidFill>
                  <a:srgbClr val="1C53A3"/>
                </a:solidFill>
                <a:latin typeface="HEITI SC MEDIUM" pitchFamily="2" charset="-128"/>
                <a:ea typeface="HEITI SC MEDIUM" pitchFamily="2" charset="-128"/>
                <a:cs typeface="HK Grotesk Bold"/>
                <a:sym typeface="HK Grotesk Bold"/>
              </a:rPr>
              <a:t>智力測驗</a:t>
            </a:r>
            <a:r>
              <a:rPr lang="en-US" sz="7642" b="1" dirty="0">
                <a:solidFill>
                  <a:srgbClr val="1C53A3"/>
                </a:solidFill>
                <a:latin typeface="HEITI SC MEDIUM" pitchFamily="2" charset="-128"/>
                <a:ea typeface="HEITI SC MEDIUM" pitchFamily="2" charset="-128"/>
                <a:cs typeface="HK Grotesk Bold"/>
                <a:sym typeface="HK Grotesk Bold"/>
              </a:rPr>
              <a:t>(2)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93106" y="7155575"/>
            <a:ext cx="8571123" cy="5017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  <a:spcBef>
                <a:spcPct val="0"/>
              </a:spcBef>
            </a:pPr>
            <a:r>
              <a:rPr lang="en-US" sz="3200" spc="-32" dirty="0" err="1">
                <a:solidFill>
                  <a:srgbClr val="000000"/>
                </a:solidFill>
                <a:latin typeface="Heiti SC Medium" pitchFamily="2" charset="-128"/>
                <a:ea typeface="Heiti SC Medium" pitchFamily="2" charset="-128"/>
                <a:cs typeface="HK Grotesk"/>
                <a:sym typeface="HK Grotesk"/>
              </a:rPr>
              <a:t>貝萊嬰幼兒發展量表第四版</a:t>
            </a:r>
            <a:r>
              <a:rPr lang="en-US" sz="3200" spc="-32" dirty="0">
                <a:solidFill>
                  <a:srgbClr val="000000"/>
                </a:solidFill>
                <a:latin typeface="Heiti SC Medium" pitchFamily="2" charset="-128"/>
                <a:ea typeface="Heiti SC Medium" pitchFamily="2" charset="-128"/>
                <a:cs typeface="HK Grotesk"/>
                <a:sym typeface="HK Grotesk"/>
              </a:rPr>
              <a:t>(Bayley-4)0Y-3Y6M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3535809" y="7694223"/>
            <a:ext cx="10256840" cy="5017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  <a:spcBef>
                <a:spcPct val="0"/>
              </a:spcBef>
            </a:pPr>
            <a:r>
              <a:rPr lang="en-US" sz="3200" spc="-32" dirty="0" err="1">
                <a:solidFill>
                  <a:srgbClr val="000000"/>
                </a:solidFill>
                <a:latin typeface="Heiti SC Medium" pitchFamily="2" charset="-128"/>
                <a:ea typeface="Heiti SC Medium" pitchFamily="2" charset="-128"/>
                <a:cs typeface="HK Grotesk"/>
                <a:sym typeface="HK Grotesk"/>
              </a:rPr>
              <a:t>魏氏幼兒智力測驗第四版</a:t>
            </a:r>
            <a:r>
              <a:rPr lang="en-US" sz="3200" spc="-32" dirty="0">
                <a:solidFill>
                  <a:srgbClr val="000000"/>
                </a:solidFill>
                <a:latin typeface="Heiti SC Medium" pitchFamily="2" charset="-128"/>
                <a:ea typeface="Heiti SC Medium" pitchFamily="2" charset="-128"/>
                <a:cs typeface="HK Grotesk"/>
                <a:sym typeface="HK Grotesk"/>
              </a:rPr>
              <a:t>(WPPSI-IV)2Y6M-7Y11M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6025095" y="8232068"/>
            <a:ext cx="10511083" cy="5017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  <a:spcBef>
                <a:spcPct val="0"/>
              </a:spcBef>
            </a:pPr>
            <a:r>
              <a:rPr lang="en-US" sz="3200" spc="-32" dirty="0" err="1">
                <a:solidFill>
                  <a:srgbClr val="000000"/>
                </a:solidFill>
                <a:latin typeface="Heiti SC Medium" pitchFamily="2" charset="-128"/>
                <a:ea typeface="Heiti SC Medium" pitchFamily="2" charset="-128"/>
                <a:cs typeface="HK Grotesk"/>
                <a:sym typeface="HK Grotesk"/>
              </a:rPr>
              <a:t>魏氏兒童智力測驗第四或五版</a:t>
            </a:r>
            <a:r>
              <a:rPr lang="en-US" sz="3200" spc="-32" dirty="0">
                <a:solidFill>
                  <a:srgbClr val="000000"/>
                </a:solidFill>
                <a:latin typeface="Heiti SC Medium" pitchFamily="2" charset="-128"/>
                <a:ea typeface="Heiti SC Medium" pitchFamily="2" charset="-128"/>
                <a:cs typeface="HK Grotesk"/>
                <a:sym typeface="HK Grotesk"/>
              </a:rPr>
              <a:t>(WISC-IV/V)6Y-16Y11M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9078182" y="8769913"/>
            <a:ext cx="8181118" cy="5017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  <a:spcBef>
                <a:spcPct val="0"/>
              </a:spcBef>
            </a:pPr>
            <a:r>
              <a:rPr lang="en-US" sz="3200" spc="-32" dirty="0" err="1">
                <a:solidFill>
                  <a:srgbClr val="000000"/>
                </a:solidFill>
                <a:latin typeface="Heiti SC Medium" pitchFamily="2" charset="-128"/>
                <a:ea typeface="Heiti SC Medium" pitchFamily="2" charset="-128"/>
                <a:cs typeface="HK Grotesk"/>
                <a:sym typeface="HK Grotesk"/>
              </a:rPr>
              <a:t>魏氏成人智力測驗第四版</a:t>
            </a:r>
            <a:r>
              <a:rPr lang="en-US" sz="3200" spc="-32" dirty="0">
                <a:solidFill>
                  <a:srgbClr val="000000"/>
                </a:solidFill>
                <a:latin typeface="Heiti SC Medium" pitchFamily="2" charset="-128"/>
                <a:ea typeface="Heiti SC Medium" pitchFamily="2" charset="-128"/>
                <a:cs typeface="HK Grotesk"/>
                <a:sym typeface="HK Grotesk"/>
              </a:rPr>
              <a:t>(WAIS-IV) 16Y-84Y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776663" y="-1430323"/>
            <a:ext cx="7315200" cy="3285190"/>
          </a:xfrm>
          <a:custGeom>
            <a:avLst/>
            <a:gdLst/>
            <a:ahLst/>
            <a:cxnLst/>
            <a:rect l="l" t="t" r="r" b="b"/>
            <a:pathLst>
              <a:path w="7315200" h="3285190">
                <a:moveTo>
                  <a:pt x="0" y="0"/>
                </a:moveTo>
                <a:lnTo>
                  <a:pt x="7315200" y="0"/>
                </a:lnTo>
                <a:lnTo>
                  <a:pt x="7315200" y="3285189"/>
                </a:lnTo>
                <a:lnTo>
                  <a:pt x="0" y="328518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zh-TW" altLang="en-US"/>
          </a:p>
        </p:txBody>
      </p:sp>
      <p:graphicFrame>
        <p:nvGraphicFramePr>
          <p:cNvPr id="3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8924552"/>
              </p:ext>
            </p:extLst>
          </p:nvPr>
        </p:nvGraphicFramePr>
        <p:xfrm>
          <a:off x="2519268" y="2953270"/>
          <a:ext cx="13079014" cy="6280470"/>
        </p:xfrm>
        <a:graphic>
          <a:graphicData uri="http://schemas.openxmlformats.org/drawingml/2006/table">
            <a:tbl>
              <a:tblPr/>
              <a:tblGrid>
                <a:gridCol w="18968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182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182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182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182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1821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1821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1821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11821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11821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111821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304596">
                <a:tc gridSpan="11">
                  <a:txBody>
                    <a:bodyPr/>
                    <a:lstStyle/>
                    <a:p>
                      <a:pPr algn="ctr">
                        <a:lnSpc>
                          <a:spcPts val="3359"/>
                        </a:lnSpc>
                      </a:pPr>
                      <a:r>
                        <a:rPr lang="en-US" sz="2800" dirty="0" err="1">
                          <a:solidFill>
                            <a:srgbClr val="000000"/>
                          </a:solidFill>
                          <a:latin typeface="Heiti SC Medium" pitchFamily="2" charset="-128"/>
                          <a:ea typeface="Heiti SC Medium" pitchFamily="2" charset="-128"/>
                          <a:cs typeface="HK Grotesk"/>
                          <a:sym typeface="HK Grotesk"/>
                        </a:rPr>
                        <a:t>全量表智商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latin typeface="Heiti SC Medium" pitchFamily="2" charset="-128"/>
                          <a:ea typeface="Heiti SC Medium" pitchFamily="2" charset="-128"/>
                          <a:cs typeface="HK Grotesk"/>
                          <a:sym typeface="HK Grotesk"/>
                        </a:rPr>
                        <a:t>(FSIQ) =100  </a:t>
                      </a:r>
                    </a:p>
                  </a:txBody>
                  <a:tcPr marL="47625" marR="47625" marT="47625" marB="4762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8A8A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3359"/>
                        </a:lnSpc>
                        <a:defRPr/>
                      </a:pPr>
                      <a:endParaRPr lang="en-US" sz="1100"/>
                    </a:p>
                    <a:p>
                      <a:pPr algn="ctr">
                        <a:lnSpc>
                          <a:spcPts val="3359"/>
                        </a:lnSpc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HK Grotesk"/>
                          <a:ea typeface="HK Grotesk"/>
                          <a:cs typeface="HK Grotesk"/>
                          <a:sym typeface="HK Grotesk"/>
                        </a:rPr>
                        <a:t>  全量表智商(FSIQ) =100</a:t>
                      </a:r>
                    </a:p>
                    <a:p>
                      <a:pPr algn="ctr">
                        <a:lnSpc>
                          <a:spcPts val="3359"/>
                        </a:lnSpc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HK Grotesk"/>
                          <a:ea typeface="HK Grotesk"/>
                          <a:cs typeface="HK Grotesk"/>
                          <a:sym typeface="HK Grotesk"/>
                        </a:rPr>
                        <a:t>  </a:t>
                      </a:r>
                    </a:p>
                  </a:txBody>
                  <a:tcPr marL="47625" marR="47625" marT="47625" marB="4762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8A8A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3359"/>
                        </a:lnSpc>
                        <a:defRPr/>
                      </a:pPr>
                      <a:endParaRPr lang="en-US" sz="1100"/>
                    </a:p>
                    <a:p>
                      <a:pPr algn="ctr">
                        <a:lnSpc>
                          <a:spcPts val="3359"/>
                        </a:lnSpc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HK Grotesk"/>
                          <a:ea typeface="HK Grotesk"/>
                          <a:cs typeface="HK Grotesk"/>
                          <a:sym typeface="HK Grotesk"/>
                        </a:rPr>
                        <a:t>  全量表智商(FSIQ) =100</a:t>
                      </a:r>
                    </a:p>
                    <a:p>
                      <a:pPr algn="ctr">
                        <a:lnSpc>
                          <a:spcPts val="3359"/>
                        </a:lnSpc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HK Grotesk"/>
                          <a:ea typeface="HK Grotesk"/>
                          <a:cs typeface="HK Grotesk"/>
                          <a:sym typeface="HK Grotesk"/>
                        </a:rPr>
                        <a:t>  </a:t>
                      </a:r>
                    </a:p>
                  </a:txBody>
                  <a:tcPr marL="47625" marR="47625" marT="47625" marB="4762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8A8A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3359"/>
                        </a:lnSpc>
                        <a:defRPr/>
                      </a:pPr>
                      <a:endParaRPr lang="en-US" sz="1100"/>
                    </a:p>
                    <a:p>
                      <a:pPr algn="ctr">
                        <a:lnSpc>
                          <a:spcPts val="3359"/>
                        </a:lnSpc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HK Grotesk"/>
                          <a:ea typeface="HK Grotesk"/>
                          <a:cs typeface="HK Grotesk"/>
                          <a:sym typeface="HK Grotesk"/>
                        </a:rPr>
                        <a:t>  全量表智商(FSIQ) =100</a:t>
                      </a:r>
                    </a:p>
                    <a:p>
                      <a:pPr algn="ctr">
                        <a:lnSpc>
                          <a:spcPts val="3359"/>
                        </a:lnSpc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HK Grotesk"/>
                          <a:ea typeface="HK Grotesk"/>
                          <a:cs typeface="HK Grotesk"/>
                          <a:sym typeface="HK Grotesk"/>
                        </a:rPr>
                        <a:t>  </a:t>
                      </a:r>
                    </a:p>
                  </a:txBody>
                  <a:tcPr marL="47625" marR="47625" marT="47625" marB="4762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8A8A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3359"/>
                        </a:lnSpc>
                        <a:defRPr/>
                      </a:pPr>
                      <a:endParaRPr lang="en-US" sz="1100"/>
                    </a:p>
                    <a:p>
                      <a:pPr algn="ctr">
                        <a:lnSpc>
                          <a:spcPts val="3359"/>
                        </a:lnSpc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HK Grotesk"/>
                          <a:ea typeface="HK Grotesk"/>
                          <a:cs typeface="HK Grotesk"/>
                          <a:sym typeface="HK Grotesk"/>
                        </a:rPr>
                        <a:t>  全量表智商(FSIQ) =100</a:t>
                      </a:r>
                    </a:p>
                    <a:p>
                      <a:pPr algn="ctr">
                        <a:lnSpc>
                          <a:spcPts val="3359"/>
                        </a:lnSpc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HK Grotesk"/>
                          <a:ea typeface="HK Grotesk"/>
                          <a:cs typeface="HK Grotesk"/>
                          <a:sym typeface="HK Grotesk"/>
                        </a:rPr>
                        <a:t>  </a:t>
                      </a:r>
                    </a:p>
                  </a:txBody>
                  <a:tcPr marL="47625" marR="47625" marT="47625" marB="4762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8A8A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3359"/>
                        </a:lnSpc>
                        <a:defRPr/>
                      </a:pPr>
                      <a:endParaRPr lang="en-US" sz="1100"/>
                    </a:p>
                    <a:p>
                      <a:pPr algn="ctr">
                        <a:lnSpc>
                          <a:spcPts val="3359"/>
                        </a:lnSpc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HK Grotesk"/>
                          <a:ea typeface="HK Grotesk"/>
                          <a:cs typeface="HK Grotesk"/>
                          <a:sym typeface="HK Grotesk"/>
                        </a:rPr>
                        <a:t>  全量表智商(FSIQ) =100</a:t>
                      </a:r>
                    </a:p>
                    <a:p>
                      <a:pPr algn="ctr">
                        <a:lnSpc>
                          <a:spcPts val="3359"/>
                        </a:lnSpc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HK Grotesk"/>
                          <a:ea typeface="HK Grotesk"/>
                          <a:cs typeface="HK Grotesk"/>
                          <a:sym typeface="HK Grotesk"/>
                        </a:rPr>
                        <a:t>  </a:t>
                      </a:r>
                    </a:p>
                  </a:txBody>
                  <a:tcPr marL="47625" marR="47625" marT="47625" marB="4762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8A8A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3359"/>
                        </a:lnSpc>
                        <a:defRPr/>
                      </a:pPr>
                      <a:endParaRPr lang="en-US" sz="1100"/>
                    </a:p>
                    <a:p>
                      <a:pPr algn="ctr">
                        <a:lnSpc>
                          <a:spcPts val="3359"/>
                        </a:lnSpc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HK Grotesk"/>
                          <a:ea typeface="HK Grotesk"/>
                          <a:cs typeface="HK Grotesk"/>
                          <a:sym typeface="HK Grotesk"/>
                        </a:rPr>
                        <a:t>  全量表智商(FSIQ) =100</a:t>
                      </a:r>
                    </a:p>
                    <a:p>
                      <a:pPr algn="ctr">
                        <a:lnSpc>
                          <a:spcPts val="3359"/>
                        </a:lnSpc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HK Grotesk"/>
                          <a:ea typeface="HK Grotesk"/>
                          <a:cs typeface="HK Grotesk"/>
                          <a:sym typeface="HK Grotesk"/>
                        </a:rPr>
                        <a:t>  </a:t>
                      </a:r>
                    </a:p>
                  </a:txBody>
                  <a:tcPr marL="47625" marR="47625" marT="47625" marB="4762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8A8A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3359"/>
                        </a:lnSpc>
                        <a:defRPr/>
                      </a:pPr>
                      <a:endParaRPr lang="en-US" sz="1100"/>
                    </a:p>
                    <a:p>
                      <a:pPr algn="ctr">
                        <a:lnSpc>
                          <a:spcPts val="3359"/>
                        </a:lnSpc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HK Grotesk"/>
                          <a:ea typeface="HK Grotesk"/>
                          <a:cs typeface="HK Grotesk"/>
                          <a:sym typeface="HK Grotesk"/>
                        </a:rPr>
                        <a:t>  全量表智商(FSIQ) =100</a:t>
                      </a:r>
                    </a:p>
                    <a:p>
                      <a:pPr algn="ctr">
                        <a:lnSpc>
                          <a:spcPts val="3359"/>
                        </a:lnSpc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HK Grotesk"/>
                          <a:ea typeface="HK Grotesk"/>
                          <a:cs typeface="HK Grotesk"/>
                          <a:sym typeface="HK Grotesk"/>
                        </a:rPr>
                        <a:t>  </a:t>
                      </a:r>
                    </a:p>
                  </a:txBody>
                  <a:tcPr marL="47625" marR="47625" marT="47625" marB="4762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8A8A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3359"/>
                        </a:lnSpc>
                        <a:defRPr/>
                      </a:pPr>
                      <a:endParaRPr lang="en-US" sz="1100"/>
                    </a:p>
                    <a:p>
                      <a:pPr algn="ctr">
                        <a:lnSpc>
                          <a:spcPts val="3359"/>
                        </a:lnSpc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HK Grotesk"/>
                          <a:ea typeface="HK Grotesk"/>
                          <a:cs typeface="HK Grotesk"/>
                          <a:sym typeface="HK Grotesk"/>
                        </a:rPr>
                        <a:t>  全量表智商(FSIQ) =100</a:t>
                      </a:r>
                    </a:p>
                    <a:p>
                      <a:pPr algn="ctr">
                        <a:lnSpc>
                          <a:spcPts val="3359"/>
                        </a:lnSpc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HK Grotesk"/>
                          <a:ea typeface="HK Grotesk"/>
                          <a:cs typeface="HK Grotesk"/>
                          <a:sym typeface="HK Grotesk"/>
                        </a:rPr>
                        <a:t>  </a:t>
                      </a:r>
                    </a:p>
                  </a:txBody>
                  <a:tcPr marL="47625" marR="47625" marT="47625" marB="4762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8A8A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3359"/>
                        </a:lnSpc>
                        <a:defRPr/>
                      </a:pPr>
                      <a:endParaRPr lang="en-US" sz="1100"/>
                    </a:p>
                    <a:p>
                      <a:pPr algn="ctr">
                        <a:lnSpc>
                          <a:spcPts val="3359"/>
                        </a:lnSpc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HK Grotesk"/>
                          <a:ea typeface="HK Grotesk"/>
                          <a:cs typeface="HK Grotesk"/>
                          <a:sym typeface="HK Grotesk"/>
                        </a:rPr>
                        <a:t>  全量表智商(FSIQ) =100</a:t>
                      </a:r>
                    </a:p>
                    <a:p>
                      <a:pPr algn="ctr">
                        <a:lnSpc>
                          <a:spcPts val="3359"/>
                        </a:lnSpc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HK Grotesk"/>
                          <a:ea typeface="HK Grotesk"/>
                          <a:cs typeface="HK Grotesk"/>
                          <a:sym typeface="HK Grotesk"/>
                        </a:rPr>
                        <a:t>  </a:t>
                      </a:r>
                    </a:p>
                  </a:txBody>
                  <a:tcPr marL="47625" marR="47625" marT="47625" marB="4762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8A8A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3359"/>
                        </a:lnSpc>
                        <a:defRPr/>
                      </a:pPr>
                      <a:endParaRPr lang="en-US" sz="1100"/>
                    </a:p>
                    <a:p>
                      <a:pPr algn="ctr">
                        <a:lnSpc>
                          <a:spcPts val="3359"/>
                        </a:lnSpc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HK Grotesk"/>
                          <a:ea typeface="HK Grotesk"/>
                          <a:cs typeface="HK Grotesk"/>
                          <a:sym typeface="HK Grotesk"/>
                        </a:rPr>
                        <a:t>  全量表智商(FSIQ) =100</a:t>
                      </a:r>
                    </a:p>
                    <a:p>
                      <a:pPr algn="ctr">
                        <a:lnSpc>
                          <a:spcPts val="3359"/>
                        </a:lnSpc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HK Grotesk"/>
                          <a:ea typeface="HK Grotesk"/>
                          <a:cs typeface="HK Grotesk"/>
                          <a:sym typeface="HK Grotesk"/>
                        </a:rPr>
                        <a:t>  </a:t>
                      </a:r>
                    </a:p>
                  </a:txBody>
                  <a:tcPr marL="47625" marR="47625" marT="47625" marB="4762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8A8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ts val="3359"/>
                        </a:lnSpc>
                        <a:defRPr/>
                      </a:pPr>
                      <a:endParaRPr lang="en-US" sz="2800" dirty="0">
                        <a:latin typeface="Heiti SC Medium" pitchFamily="2" charset="-128"/>
                        <a:ea typeface="Heiti SC Medium" pitchFamily="2" charset="-128"/>
                      </a:endParaRPr>
                    </a:p>
                    <a:p>
                      <a:pPr algn="ctr">
                        <a:lnSpc>
                          <a:spcPts val="3359"/>
                        </a:lnSpc>
                      </a:pPr>
                      <a:r>
                        <a:rPr lang="en-US" sz="2800" dirty="0">
                          <a:solidFill>
                            <a:srgbClr val="000000"/>
                          </a:solidFill>
                          <a:latin typeface="Heiti SC Medium" pitchFamily="2" charset="-128"/>
                          <a:ea typeface="Heiti SC Medium" pitchFamily="2" charset="-128"/>
                          <a:cs typeface="HK Grotesk"/>
                          <a:sym typeface="HK Grotesk"/>
                        </a:rPr>
                        <a:t>   </a:t>
                      </a:r>
                    </a:p>
                    <a:p>
                      <a:pPr algn="ctr">
                        <a:lnSpc>
                          <a:spcPts val="3359"/>
                        </a:lnSpc>
                      </a:pPr>
                      <a:r>
                        <a:rPr lang="en-US" sz="2800" dirty="0">
                          <a:solidFill>
                            <a:srgbClr val="000000"/>
                          </a:solidFill>
                          <a:latin typeface="Heiti SC Medium" pitchFamily="2" charset="-128"/>
                          <a:ea typeface="Heiti SC Medium" pitchFamily="2" charset="-128"/>
                          <a:cs typeface="HK Grotesk"/>
                          <a:sym typeface="HK Grotesk"/>
                        </a:rPr>
                        <a:t>  </a:t>
                      </a:r>
                    </a:p>
                  </a:txBody>
                  <a:tcPr marL="47625" marR="47625" marT="47625" marB="4762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ts val="3359"/>
                        </a:lnSpc>
                      </a:pPr>
                      <a:r>
                        <a:rPr lang="en-US" sz="2800" dirty="0" err="1">
                          <a:solidFill>
                            <a:srgbClr val="000000"/>
                          </a:solidFill>
                          <a:latin typeface="Heiti SC Medium" pitchFamily="2" charset="-128"/>
                          <a:ea typeface="Heiti SC Medium" pitchFamily="2" charset="-128"/>
                          <a:cs typeface="HK Grotesk"/>
                          <a:sym typeface="HK Grotesk"/>
                        </a:rPr>
                        <a:t>語文理解</a:t>
                      </a:r>
                      <a:endParaRPr lang="en-US" sz="2800" dirty="0">
                        <a:solidFill>
                          <a:srgbClr val="000000"/>
                        </a:solidFill>
                        <a:latin typeface="Heiti SC Medium" pitchFamily="2" charset="-128"/>
                        <a:ea typeface="Heiti SC Medium" pitchFamily="2" charset="-128"/>
                        <a:cs typeface="HK Grotesk"/>
                        <a:sym typeface="HK Grotesk"/>
                      </a:endParaRPr>
                    </a:p>
                    <a:p>
                      <a:pPr algn="ctr">
                        <a:lnSpc>
                          <a:spcPts val="3359"/>
                        </a:lnSpc>
                      </a:pPr>
                      <a:r>
                        <a:rPr lang="en-US" sz="2800" dirty="0">
                          <a:solidFill>
                            <a:srgbClr val="000000"/>
                          </a:solidFill>
                          <a:latin typeface="Heiti SC Medium" pitchFamily="2" charset="-128"/>
                          <a:ea typeface="Heiti SC Medium" pitchFamily="2" charset="-128"/>
                          <a:cs typeface="HK Grotesk"/>
                          <a:sym typeface="HK Grotesk"/>
                        </a:rPr>
                        <a:t>  (VCI)</a:t>
                      </a:r>
                    </a:p>
                  </a:txBody>
                  <a:tcPr marL="47625" marR="47625" marT="47625" marB="4762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3359"/>
                        </a:lnSpc>
                        <a:defRPr/>
                      </a:pPr>
                      <a:endParaRPr lang="en-US" sz="1100"/>
                    </a:p>
                    <a:p>
                      <a:pPr algn="ctr">
                        <a:lnSpc>
                          <a:spcPts val="3359"/>
                        </a:lnSpc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HK Grotesk"/>
                          <a:ea typeface="HK Grotesk"/>
                          <a:cs typeface="HK Grotesk"/>
                          <a:sym typeface="HK Grotesk"/>
                        </a:rPr>
                        <a:t>  語文理解</a:t>
                      </a:r>
                    </a:p>
                    <a:p>
                      <a:pPr algn="ctr">
                        <a:lnSpc>
                          <a:spcPts val="3359"/>
                        </a:lnSpc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HK Grotesk"/>
                          <a:ea typeface="HK Grotesk"/>
                          <a:cs typeface="HK Grotesk"/>
                          <a:sym typeface="HK Grotesk"/>
                        </a:rPr>
                        <a:t>  (VCI)</a:t>
                      </a:r>
                    </a:p>
                    <a:p>
                      <a:pPr algn="ctr">
                        <a:lnSpc>
                          <a:spcPts val="3359"/>
                        </a:lnSpc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HK Grotesk"/>
                          <a:ea typeface="HK Grotesk"/>
                          <a:cs typeface="HK Grotesk"/>
                          <a:sym typeface="HK Grotesk"/>
                        </a:rPr>
                        <a:t>  </a:t>
                      </a:r>
                    </a:p>
                  </a:txBody>
                  <a:tcPr marL="47625" marR="47625" marT="47625" marB="4762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3359"/>
                        </a:lnSpc>
                        <a:defRPr/>
                      </a:pPr>
                      <a:endParaRPr lang="en-US" sz="1100"/>
                    </a:p>
                    <a:p>
                      <a:pPr algn="ctr">
                        <a:lnSpc>
                          <a:spcPts val="3359"/>
                        </a:lnSpc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HK Grotesk"/>
                          <a:ea typeface="HK Grotesk"/>
                          <a:cs typeface="HK Grotesk"/>
                          <a:sym typeface="HK Grotesk"/>
                        </a:rPr>
                        <a:t>  語文理解</a:t>
                      </a:r>
                    </a:p>
                    <a:p>
                      <a:pPr algn="ctr">
                        <a:lnSpc>
                          <a:spcPts val="3359"/>
                        </a:lnSpc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HK Grotesk"/>
                          <a:ea typeface="HK Grotesk"/>
                          <a:cs typeface="HK Grotesk"/>
                          <a:sym typeface="HK Grotesk"/>
                        </a:rPr>
                        <a:t>  (VCI)</a:t>
                      </a:r>
                    </a:p>
                    <a:p>
                      <a:pPr algn="ctr">
                        <a:lnSpc>
                          <a:spcPts val="3359"/>
                        </a:lnSpc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HK Grotesk"/>
                          <a:ea typeface="HK Grotesk"/>
                          <a:cs typeface="HK Grotesk"/>
                          <a:sym typeface="HK Grotesk"/>
                        </a:rPr>
                        <a:t>  </a:t>
                      </a:r>
                    </a:p>
                  </a:txBody>
                  <a:tcPr marL="47625" marR="47625" marT="47625" marB="4762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ts val="3359"/>
                        </a:lnSpc>
                      </a:pPr>
                      <a:r>
                        <a:rPr lang="en-US" sz="2800" dirty="0">
                          <a:solidFill>
                            <a:srgbClr val="000000"/>
                          </a:solidFill>
                          <a:latin typeface="Heiti SC Medium" pitchFamily="2" charset="-128"/>
                          <a:ea typeface="Heiti SC Medium" pitchFamily="2" charset="-128"/>
                          <a:cs typeface="HK Grotesk"/>
                          <a:sym typeface="HK Grotesk"/>
                        </a:rPr>
                        <a:t> 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latin typeface="Heiti SC Medium" pitchFamily="2" charset="-128"/>
                          <a:ea typeface="Heiti SC Medium" pitchFamily="2" charset="-128"/>
                          <a:cs typeface="HK Grotesk"/>
                          <a:sym typeface="HK Grotesk"/>
                        </a:rPr>
                        <a:t>知覺推理</a:t>
                      </a:r>
                      <a:endParaRPr lang="en-US" sz="2800" dirty="0">
                        <a:solidFill>
                          <a:srgbClr val="000000"/>
                        </a:solidFill>
                        <a:latin typeface="Heiti SC Medium" pitchFamily="2" charset="-128"/>
                        <a:ea typeface="Heiti SC Medium" pitchFamily="2" charset="-128"/>
                        <a:cs typeface="HK Grotesk"/>
                        <a:sym typeface="HK Grotesk"/>
                      </a:endParaRPr>
                    </a:p>
                    <a:p>
                      <a:pPr algn="ctr">
                        <a:lnSpc>
                          <a:spcPts val="3359"/>
                        </a:lnSpc>
                      </a:pPr>
                      <a:r>
                        <a:rPr lang="en-US" sz="2800" dirty="0">
                          <a:solidFill>
                            <a:srgbClr val="000000"/>
                          </a:solidFill>
                          <a:latin typeface="Heiti SC Medium" pitchFamily="2" charset="-128"/>
                          <a:ea typeface="Heiti SC Medium" pitchFamily="2" charset="-128"/>
                          <a:cs typeface="HK Grotesk"/>
                          <a:sym typeface="HK Grotesk"/>
                        </a:rPr>
                        <a:t>  (PRI)</a:t>
                      </a:r>
                    </a:p>
                  </a:txBody>
                  <a:tcPr marL="47625" marR="47625" marT="47625" marB="4762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3359"/>
                        </a:lnSpc>
                        <a:defRPr/>
                      </a:pPr>
                      <a:endParaRPr lang="en-US" sz="1100"/>
                    </a:p>
                    <a:p>
                      <a:pPr algn="ctr">
                        <a:lnSpc>
                          <a:spcPts val="3359"/>
                        </a:lnSpc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HK Grotesk"/>
                          <a:ea typeface="HK Grotesk"/>
                          <a:cs typeface="HK Grotesk"/>
                          <a:sym typeface="HK Grotesk"/>
                        </a:rPr>
                        <a:t>  知覺推理</a:t>
                      </a:r>
                    </a:p>
                    <a:p>
                      <a:pPr algn="ctr">
                        <a:lnSpc>
                          <a:spcPts val="3359"/>
                        </a:lnSpc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HK Grotesk"/>
                          <a:ea typeface="HK Grotesk"/>
                          <a:cs typeface="HK Grotesk"/>
                          <a:sym typeface="HK Grotesk"/>
                        </a:rPr>
                        <a:t>  (PRI)</a:t>
                      </a:r>
                    </a:p>
                    <a:p>
                      <a:pPr algn="ctr">
                        <a:lnSpc>
                          <a:spcPts val="3359"/>
                        </a:lnSpc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HK Grotesk"/>
                          <a:ea typeface="HK Grotesk"/>
                          <a:cs typeface="HK Grotesk"/>
                          <a:sym typeface="HK Grotesk"/>
                        </a:rPr>
                        <a:t>  </a:t>
                      </a:r>
                    </a:p>
                  </a:txBody>
                  <a:tcPr marL="47625" marR="47625" marT="47625" marB="4762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3359"/>
                        </a:lnSpc>
                        <a:defRPr/>
                      </a:pPr>
                      <a:endParaRPr lang="en-US" sz="1100"/>
                    </a:p>
                    <a:p>
                      <a:pPr algn="ctr">
                        <a:lnSpc>
                          <a:spcPts val="3359"/>
                        </a:lnSpc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HK Grotesk"/>
                          <a:ea typeface="HK Grotesk"/>
                          <a:cs typeface="HK Grotesk"/>
                          <a:sym typeface="HK Grotesk"/>
                        </a:rPr>
                        <a:t>  知覺推理</a:t>
                      </a:r>
                    </a:p>
                    <a:p>
                      <a:pPr algn="ctr">
                        <a:lnSpc>
                          <a:spcPts val="3359"/>
                        </a:lnSpc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HK Grotesk"/>
                          <a:ea typeface="HK Grotesk"/>
                          <a:cs typeface="HK Grotesk"/>
                          <a:sym typeface="HK Grotesk"/>
                        </a:rPr>
                        <a:t>  (PRI)</a:t>
                      </a:r>
                    </a:p>
                    <a:p>
                      <a:pPr algn="ctr">
                        <a:lnSpc>
                          <a:spcPts val="3359"/>
                        </a:lnSpc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HK Grotesk"/>
                          <a:ea typeface="HK Grotesk"/>
                          <a:cs typeface="HK Grotesk"/>
                          <a:sym typeface="HK Grotesk"/>
                        </a:rPr>
                        <a:t>  </a:t>
                      </a:r>
                    </a:p>
                  </a:txBody>
                  <a:tcPr marL="47625" marR="47625" marT="47625" marB="4762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3359"/>
                        </a:lnSpc>
                      </a:pPr>
                      <a:r>
                        <a:rPr lang="en-US" sz="2800" dirty="0">
                          <a:solidFill>
                            <a:srgbClr val="000000"/>
                          </a:solidFill>
                          <a:latin typeface="Heiti SC Medium" pitchFamily="2" charset="-128"/>
                          <a:ea typeface="Heiti SC Medium" pitchFamily="2" charset="-128"/>
                          <a:cs typeface="HK Grotesk"/>
                          <a:sym typeface="HK Grotesk"/>
                        </a:rPr>
                        <a:t> 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latin typeface="Heiti SC Medium" pitchFamily="2" charset="-128"/>
                          <a:ea typeface="Heiti SC Medium" pitchFamily="2" charset="-128"/>
                          <a:cs typeface="HK Grotesk"/>
                          <a:sym typeface="HK Grotesk"/>
                        </a:rPr>
                        <a:t>工作記憶</a:t>
                      </a:r>
                      <a:endParaRPr lang="en-US" sz="2800" dirty="0">
                        <a:solidFill>
                          <a:srgbClr val="000000"/>
                        </a:solidFill>
                        <a:latin typeface="Heiti SC Medium" pitchFamily="2" charset="-128"/>
                        <a:ea typeface="Heiti SC Medium" pitchFamily="2" charset="-128"/>
                        <a:cs typeface="HK Grotesk"/>
                        <a:sym typeface="HK Grotesk"/>
                      </a:endParaRPr>
                    </a:p>
                    <a:p>
                      <a:pPr algn="ctr">
                        <a:lnSpc>
                          <a:spcPts val="3359"/>
                        </a:lnSpc>
                      </a:pPr>
                      <a:r>
                        <a:rPr lang="en-US" sz="2800" dirty="0">
                          <a:solidFill>
                            <a:srgbClr val="000000"/>
                          </a:solidFill>
                          <a:latin typeface="Heiti SC Medium" pitchFamily="2" charset="-128"/>
                          <a:ea typeface="Heiti SC Medium" pitchFamily="2" charset="-128"/>
                          <a:cs typeface="HK Grotesk"/>
                          <a:sym typeface="HK Grotesk"/>
                        </a:rPr>
                        <a:t>  (WMI)</a:t>
                      </a:r>
                    </a:p>
                  </a:txBody>
                  <a:tcPr marL="47625" marR="47625" marT="47625" marB="4762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3359"/>
                        </a:lnSpc>
                        <a:defRPr/>
                      </a:pPr>
                      <a:endParaRPr lang="en-US" sz="1100"/>
                    </a:p>
                    <a:p>
                      <a:pPr algn="ctr">
                        <a:lnSpc>
                          <a:spcPts val="3359"/>
                        </a:lnSpc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HK Grotesk"/>
                          <a:ea typeface="HK Grotesk"/>
                          <a:cs typeface="HK Grotesk"/>
                          <a:sym typeface="HK Grotesk"/>
                        </a:rPr>
                        <a:t>  工作記憶</a:t>
                      </a:r>
                    </a:p>
                    <a:p>
                      <a:pPr algn="ctr">
                        <a:lnSpc>
                          <a:spcPts val="3359"/>
                        </a:lnSpc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HK Grotesk"/>
                          <a:ea typeface="HK Grotesk"/>
                          <a:cs typeface="HK Grotesk"/>
                          <a:sym typeface="HK Grotesk"/>
                        </a:rPr>
                        <a:t>  (WMI)</a:t>
                      </a:r>
                    </a:p>
                    <a:p>
                      <a:pPr algn="ctr">
                        <a:lnSpc>
                          <a:spcPts val="3359"/>
                        </a:lnSpc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HK Grotesk"/>
                          <a:ea typeface="HK Grotesk"/>
                          <a:cs typeface="HK Grotesk"/>
                          <a:sym typeface="HK Grotesk"/>
                        </a:rPr>
                        <a:t>  </a:t>
                      </a:r>
                    </a:p>
                  </a:txBody>
                  <a:tcPr marL="47625" marR="47625" marT="47625" marB="4762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3359"/>
                        </a:lnSpc>
                      </a:pPr>
                      <a:r>
                        <a:rPr lang="en-US" sz="2800" dirty="0" err="1">
                          <a:solidFill>
                            <a:srgbClr val="000000"/>
                          </a:solidFill>
                          <a:latin typeface="Heiti SC Medium" pitchFamily="2" charset="-128"/>
                          <a:ea typeface="Heiti SC Medium" pitchFamily="2" charset="-128"/>
                          <a:cs typeface="HK Grotesk"/>
                          <a:sym typeface="HK Grotesk"/>
                        </a:rPr>
                        <a:t>處理速度</a:t>
                      </a:r>
                      <a:endParaRPr lang="en-US" sz="2800" dirty="0">
                        <a:solidFill>
                          <a:srgbClr val="000000"/>
                        </a:solidFill>
                        <a:latin typeface="Heiti SC Medium" pitchFamily="2" charset="-128"/>
                        <a:ea typeface="Heiti SC Medium" pitchFamily="2" charset="-128"/>
                        <a:cs typeface="HK Grotesk"/>
                        <a:sym typeface="HK Grotesk"/>
                      </a:endParaRPr>
                    </a:p>
                    <a:p>
                      <a:pPr algn="ctr">
                        <a:lnSpc>
                          <a:spcPts val="3359"/>
                        </a:lnSpc>
                      </a:pPr>
                      <a:r>
                        <a:rPr lang="en-US" sz="2800" dirty="0">
                          <a:solidFill>
                            <a:srgbClr val="000000"/>
                          </a:solidFill>
                          <a:latin typeface="Heiti SC Medium" pitchFamily="2" charset="-128"/>
                          <a:ea typeface="Heiti SC Medium" pitchFamily="2" charset="-128"/>
                          <a:cs typeface="HK Grotesk"/>
                          <a:sym typeface="HK Grotesk"/>
                        </a:rPr>
                        <a:t>  (PSI)</a:t>
                      </a:r>
                    </a:p>
                  </a:txBody>
                  <a:tcPr marL="47625" marR="47625" marT="47625" marB="4762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3359"/>
                        </a:lnSpc>
                        <a:defRPr/>
                      </a:pPr>
                      <a:endParaRPr lang="en-US" sz="1100"/>
                    </a:p>
                    <a:p>
                      <a:pPr algn="ctr">
                        <a:lnSpc>
                          <a:spcPts val="3359"/>
                        </a:lnSpc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HK Grotesk"/>
                          <a:ea typeface="HK Grotesk"/>
                          <a:cs typeface="HK Grotesk"/>
                          <a:sym typeface="HK Grotesk"/>
                        </a:rPr>
                        <a:t>  處理速度</a:t>
                      </a:r>
                    </a:p>
                    <a:p>
                      <a:pPr algn="ctr">
                        <a:lnSpc>
                          <a:spcPts val="3359"/>
                        </a:lnSpc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HK Grotesk"/>
                          <a:ea typeface="HK Grotesk"/>
                          <a:cs typeface="HK Grotesk"/>
                          <a:sym typeface="HK Grotesk"/>
                        </a:rPr>
                        <a:t>  (PSI)</a:t>
                      </a:r>
                    </a:p>
                    <a:p>
                      <a:pPr algn="ctr">
                        <a:lnSpc>
                          <a:spcPts val="3359"/>
                        </a:lnSpc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HK Grotesk"/>
                          <a:ea typeface="HK Grotesk"/>
                          <a:cs typeface="HK Grotesk"/>
                          <a:sym typeface="HK Grotesk"/>
                        </a:rPr>
                        <a:t>  </a:t>
                      </a:r>
                    </a:p>
                  </a:txBody>
                  <a:tcPr marL="47625" marR="47625" marT="47625" marB="4762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6164">
                <a:tc>
                  <a:txBody>
                    <a:bodyPr/>
                    <a:lstStyle/>
                    <a:p>
                      <a:pPr algn="ctr">
                        <a:lnSpc>
                          <a:spcPts val="3359"/>
                        </a:lnSpc>
                        <a:defRPr/>
                      </a:pPr>
                      <a:endParaRPr lang="en-US" sz="2800" dirty="0">
                        <a:latin typeface="Heiti SC Medium" pitchFamily="2" charset="-128"/>
                        <a:ea typeface="Heiti SC Medium" pitchFamily="2" charset="-128"/>
                      </a:endParaRPr>
                    </a:p>
                    <a:p>
                      <a:pPr algn="ctr">
                        <a:lnSpc>
                          <a:spcPts val="3359"/>
                        </a:lnSpc>
                      </a:pPr>
                      <a:r>
                        <a:rPr lang="en-US" sz="2800" dirty="0">
                          <a:solidFill>
                            <a:srgbClr val="000000"/>
                          </a:solidFill>
                          <a:latin typeface="Heiti SC Medium" pitchFamily="2" charset="-128"/>
                          <a:ea typeface="Heiti SC Medium" pitchFamily="2" charset="-128"/>
                          <a:cs typeface="HK Grotesk"/>
                          <a:sym typeface="HK Grotesk"/>
                        </a:rPr>
                        <a:t> 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latin typeface="Heiti SC Medium" pitchFamily="2" charset="-128"/>
                          <a:ea typeface="Heiti SC Medium" pitchFamily="2" charset="-128"/>
                          <a:cs typeface="HK Grotesk"/>
                          <a:sym typeface="HK Grotesk"/>
                        </a:rPr>
                        <a:t>組合分數</a:t>
                      </a:r>
                      <a:endParaRPr lang="en-US" sz="2800" dirty="0">
                        <a:solidFill>
                          <a:srgbClr val="000000"/>
                        </a:solidFill>
                        <a:latin typeface="Heiti SC Medium" pitchFamily="2" charset="-128"/>
                        <a:ea typeface="Heiti SC Medium" pitchFamily="2" charset="-128"/>
                        <a:cs typeface="HK Grotesk"/>
                        <a:sym typeface="HK Grotesk"/>
                      </a:endParaRPr>
                    </a:p>
                    <a:p>
                      <a:pPr algn="ctr">
                        <a:lnSpc>
                          <a:spcPts val="3359"/>
                        </a:lnSpc>
                      </a:pPr>
                      <a:r>
                        <a:rPr lang="en-US" sz="2800" dirty="0">
                          <a:solidFill>
                            <a:srgbClr val="000000"/>
                          </a:solidFill>
                          <a:latin typeface="Heiti SC Medium" pitchFamily="2" charset="-128"/>
                          <a:ea typeface="Heiti SC Medium" pitchFamily="2" charset="-128"/>
                          <a:cs typeface="HK Grotesk"/>
                          <a:sym typeface="HK Grotesk"/>
                        </a:rPr>
                        <a:t>  </a:t>
                      </a:r>
                    </a:p>
                  </a:txBody>
                  <a:tcPr marL="47625" marR="47625" marT="47625" marB="4762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ts val="3359"/>
                        </a:lnSpc>
                        <a:defRPr/>
                      </a:pPr>
                      <a:r>
                        <a:rPr lang="en-US" sz="2800" dirty="0">
                          <a:solidFill>
                            <a:srgbClr val="000000"/>
                          </a:solidFill>
                          <a:latin typeface="Heiti SC Medium" pitchFamily="2" charset="-128"/>
                          <a:ea typeface="Heiti SC Medium" pitchFamily="2" charset="-128"/>
                          <a:cs typeface="HK Grotesk"/>
                          <a:sym typeface="HK Grotesk"/>
                        </a:rPr>
                        <a:t>100</a:t>
                      </a:r>
                      <a:endParaRPr lang="en-US" sz="2800" dirty="0">
                        <a:latin typeface="Heiti SC Medium" pitchFamily="2" charset="-128"/>
                        <a:ea typeface="Heiti SC Medium" pitchFamily="2" charset="-128"/>
                      </a:endParaRPr>
                    </a:p>
                  </a:txBody>
                  <a:tcPr marL="47625" marR="47625" marT="47625" marB="4762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3359"/>
                        </a:lnSpc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HK Grotesk"/>
                          <a:ea typeface="HK Grotesk"/>
                          <a:cs typeface="HK Grotesk"/>
                          <a:sym typeface="HK Grotesk"/>
                        </a:rPr>
                        <a:t>100</a:t>
                      </a:r>
                      <a:endParaRPr lang="en-US" sz="1100"/>
                    </a:p>
                  </a:txBody>
                  <a:tcPr marL="47625" marR="47625" marT="47625" marB="4762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3359"/>
                        </a:lnSpc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HK Grotesk"/>
                          <a:ea typeface="HK Grotesk"/>
                          <a:cs typeface="HK Grotesk"/>
                          <a:sym typeface="HK Grotesk"/>
                        </a:rPr>
                        <a:t>100</a:t>
                      </a:r>
                      <a:endParaRPr lang="en-US" sz="1100"/>
                    </a:p>
                  </a:txBody>
                  <a:tcPr marL="47625" marR="47625" marT="47625" marB="4762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ts val="3359"/>
                        </a:lnSpc>
                        <a:defRPr/>
                      </a:pPr>
                      <a:r>
                        <a:rPr lang="en-US" sz="2800" dirty="0">
                          <a:solidFill>
                            <a:srgbClr val="000000"/>
                          </a:solidFill>
                          <a:latin typeface="Heiti SC Medium" pitchFamily="2" charset="-128"/>
                          <a:ea typeface="Heiti SC Medium" pitchFamily="2" charset="-128"/>
                          <a:cs typeface="HK Grotesk"/>
                          <a:sym typeface="HK Grotesk"/>
                        </a:rPr>
                        <a:t>100</a:t>
                      </a:r>
                      <a:endParaRPr lang="en-US" sz="2800" dirty="0">
                        <a:latin typeface="Heiti SC Medium" pitchFamily="2" charset="-128"/>
                        <a:ea typeface="Heiti SC Medium" pitchFamily="2" charset="-128"/>
                      </a:endParaRPr>
                    </a:p>
                  </a:txBody>
                  <a:tcPr marL="47625" marR="47625" marT="47625" marB="4762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3359"/>
                        </a:lnSpc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HK Grotesk"/>
                          <a:ea typeface="HK Grotesk"/>
                          <a:cs typeface="HK Grotesk"/>
                          <a:sym typeface="HK Grotesk"/>
                        </a:rPr>
                        <a:t>100</a:t>
                      </a:r>
                      <a:endParaRPr lang="en-US" sz="1100"/>
                    </a:p>
                  </a:txBody>
                  <a:tcPr marL="47625" marR="47625" marT="47625" marB="4762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3359"/>
                        </a:lnSpc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HK Grotesk"/>
                          <a:ea typeface="HK Grotesk"/>
                          <a:cs typeface="HK Grotesk"/>
                          <a:sym typeface="HK Grotesk"/>
                        </a:rPr>
                        <a:t>100</a:t>
                      </a:r>
                      <a:endParaRPr lang="en-US" sz="1100"/>
                    </a:p>
                  </a:txBody>
                  <a:tcPr marL="47625" marR="47625" marT="47625" marB="4762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3359"/>
                        </a:lnSpc>
                        <a:defRPr/>
                      </a:pPr>
                      <a:r>
                        <a:rPr lang="en-US" sz="2800" dirty="0">
                          <a:solidFill>
                            <a:srgbClr val="000000"/>
                          </a:solidFill>
                          <a:latin typeface="Heiti SC Medium" pitchFamily="2" charset="-128"/>
                          <a:ea typeface="Heiti SC Medium" pitchFamily="2" charset="-128"/>
                          <a:cs typeface="HK Grotesk"/>
                          <a:sym typeface="HK Grotesk"/>
                        </a:rPr>
                        <a:t>100</a:t>
                      </a:r>
                      <a:endParaRPr lang="en-US" sz="2800" dirty="0">
                        <a:latin typeface="Heiti SC Medium" pitchFamily="2" charset="-128"/>
                        <a:ea typeface="Heiti SC Medium" pitchFamily="2" charset="-128"/>
                      </a:endParaRPr>
                    </a:p>
                  </a:txBody>
                  <a:tcPr marL="47625" marR="47625" marT="47625" marB="4762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3359"/>
                        </a:lnSpc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HK Grotesk"/>
                          <a:ea typeface="HK Grotesk"/>
                          <a:cs typeface="HK Grotesk"/>
                          <a:sym typeface="HK Grotesk"/>
                        </a:rPr>
                        <a:t>100</a:t>
                      </a:r>
                      <a:endParaRPr lang="en-US" sz="1100"/>
                    </a:p>
                  </a:txBody>
                  <a:tcPr marL="47625" marR="47625" marT="47625" marB="4762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3359"/>
                        </a:lnSpc>
                        <a:defRPr/>
                      </a:pPr>
                      <a:r>
                        <a:rPr lang="en-US" sz="2800" dirty="0">
                          <a:solidFill>
                            <a:srgbClr val="000000"/>
                          </a:solidFill>
                          <a:latin typeface="Heiti SC Medium" pitchFamily="2" charset="-128"/>
                          <a:ea typeface="Heiti SC Medium" pitchFamily="2" charset="-128"/>
                          <a:cs typeface="HK Grotesk"/>
                          <a:sym typeface="HK Grotesk"/>
                        </a:rPr>
                        <a:t>100</a:t>
                      </a:r>
                      <a:endParaRPr lang="en-US" sz="2800" dirty="0">
                        <a:latin typeface="Heiti SC Medium" pitchFamily="2" charset="-128"/>
                        <a:ea typeface="Heiti SC Medium" pitchFamily="2" charset="-128"/>
                      </a:endParaRPr>
                    </a:p>
                  </a:txBody>
                  <a:tcPr marL="47625" marR="47625" marT="47625" marB="4762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3359"/>
                        </a:lnSpc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HK Grotesk"/>
                          <a:ea typeface="HK Grotesk"/>
                          <a:cs typeface="HK Grotesk"/>
                          <a:sym typeface="HK Grotesk"/>
                        </a:rPr>
                        <a:t>100</a:t>
                      </a:r>
                      <a:endParaRPr lang="en-US" sz="1100"/>
                    </a:p>
                  </a:txBody>
                  <a:tcPr marL="47625" marR="47625" marT="47625" marB="4762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ts val="3359"/>
                        </a:lnSpc>
                        <a:defRPr/>
                      </a:pPr>
                      <a:endParaRPr lang="en-US" sz="2800">
                        <a:latin typeface="Heiti SC Medium" pitchFamily="2" charset="-128"/>
                        <a:ea typeface="Heiti SC Medium" pitchFamily="2" charset="-128"/>
                      </a:endParaRPr>
                    </a:p>
                    <a:p>
                      <a:pPr algn="ctr">
                        <a:lnSpc>
                          <a:spcPts val="3359"/>
                        </a:lnSpc>
                      </a:pPr>
                      <a:r>
                        <a:rPr lang="en-US" sz="2800">
                          <a:solidFill>
                            <a:srgbClr val="000000"/>
                          </a:solidFill>
                          <a:latin typeface="Heiti SC Medium" pitchFamily="2" charset="-128"/>
                          <a:ea typeface="Heiti SC Medium" pitchFamily="2" charset="-128"/>
                          <a:cs typeface="HK Grotesk"/>
                          <a:sym typeface="HK Grotesk"/>
                        </a:rPr>
                        <a:t>  分測驗</a:t>
                      </a:r>
                    </a:p>
                    <a:p>
                      <a:pPr algn="ctr">
                        <a:lnSpc>
                          <a:spcPts val="3359"/>
                        </a:lnSpc>
                      </a:pPr>
                      <a:r>
                        <a:rPr lang="en-US" sz="2800">
                          <a:solidFill>
                            <a:srgbClr val="000000"/>
                          </a:solidFill>
                          <a:latin typeface="Heiti SC Medium" pitchFamily="2" charset="-128"/>
                          <a:ea typeface="Heiti SC Medium" pitchFamily="2" charset="-128"/>
                          <a:cs typeface="HK Grotesk"/>
                          <a:sym typeface="HK Grotesk"/>
                        </a:rPr>
                        <a:t>  </a:t>
                      </a:r>
                    </a:p>
                  </a:txBody>
                  <a:tcPr marL="47625" marR="47625" marT="47625" marB="4762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359"/>
                        </a:lnSpc>
                        <a:defRPr/>
                      </a:pPr>
                      <a:endParaRPr lang="en-US" sz="2800">
                        <a:latin typeface="Heiti SC Medium" pitchFamily="2" charset="-128"/>
                        <a:ea typeface="Heiti SC Medium" pitchFamily="2" charset="-128"/>
                      </a:endParaRPr>
                    </a:p>
                    <a:p>
                      <a:pPr algn="ctr">
                        <a:lnSpc>
                          <a:spcPts val="3359"/>
                        </a:lnSpc>
                      </a:pPr>
                      <a:r>
                        <a:rPr lang="en-US" sz="2800">
                          <a:solidFill>
                            <a:srgbClr val="000000"/>
                          </a:solidFill>
                          <a:latin typeface="Heiti SC Medium" pitchFamily="2" charset="-128"/>
                          <a:ea typeface="Heiti SC Medium" pitchFamily="2" charset="-128"/>
                          <a:cs typeface="HK Grotesk"/>
                          <a:sym typeface="HK Grotesk"/>
                        </a:rPr>
                        <a:t>  類同</a:t>
                      </a:r>
                    </a:p>
                    <a:p>
                      <a:pPr algn="ctr">
                        <a:lnSpc>
                          <a:spcPts val="3359"/>
                        </a:lnSpc>
                      </a:pPr>
                      <a:r>
                        <a:rPr lang="en-US" sz="2800">
                          <a:solidFill>
                            <a:srgbClr val="000000"/>
                          </a:solidFill>
                          <a:latin typeface="Heiti SC Medium" pitchFamily="2" charset="-128"/>
                          <a:ea typeface="Heiti SC Medium" pitchFamily="2" charset="-128"/>
                          <a:cs typeface="HK Grotesk"/>
                          <a:sym typeface="HK Grotesk"/>
                        </a:rPr>
                        <a:t>  </a:t>
                      </a:r>
                    </a:p>
                  </a:txBody>
                  <a:tcPr marL="47625" marR="47625" marT="47625" marB="4762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359"/>
                        </a:lnSpc>
                        <a:defRPr/>
                      </a:pPr>
                      <a:endParaRPr lang="en-US" sz="2800" dirty="0">
                        <a:latin typeface="Heiti SC Medium" pitchFamily="2" charset="-128"/>
                        <a:ea typeface="Heiti SC Medium" pitchFamily="2" charset="-128"/>
                      </a:endParaRPr>
                    </a:p>
                    <a:p>
                      <a:pPr algn="ctr">
                        <a:lnSpc>
                          <a:spcPts val="3359"/>
                        </a:lnSpc>
                      </a:pPr>
                      <a:r>
                        <a:rPr lang="en-US" sz="2800" dirty="0">
                          <a:solidFill>
                            <a:srgbClr val="000000"/>
                          </a:solidFill>
                          <a:latin typeface="Heiti SC Medium" pitchFamily="2" charset="-128"/>
                          <a:ea typeface="Heiti SC Medium" pitchFamily="2" charset="-128"/>
                          <a:cs typeface="HK Grotesk"/>
                          <a:sym typeface="HK Grotesk"/>
                        </a:rPr>
                        <a:t> 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latin typeface="Heiti SC Medium" pitchFamily="2" charset="-128"/>
                          <a:ea typeface="Heiti SC Medium" pitchFamily="2" charset="-128"/>
                          <a:cs typeface="HK Grotesk"/>
                          <a:sym typeface="HK Grotesk"/>
                        </a:rPr>
                        <a:t>詞彙</a:t>
                      </a:r>
                      <a:endParaRPr lang="en-US" sz="2800" dirty="0">
                        <a:solidFill>
                          <a:srgbClr val="000000"/>
                        </a:solidFill>
                        <a:latin typeface="Heiti SC Medium" pitchFamily="2" charset="-128"/>
                        <a:ea typeface="Heiti SC Medium" pitchFamily="2" charset="-128"/>
                        <a:cs typeface="HK Grotesk"/>
                        <a:sym typeface="HK Grotesk"/>
                      </a:endParaRPr>
                    </a:p>
                    <a:p>
                      <a:pPr algn="ctr">
                        <a:lnSpc>
                          <a:spcPts val="3359"/>
                        </a:lnSpc>
                      </a:pPr>
                      <a:r>
                        <a:rPr lang="en-US" sz="2800" dirty="0">
                          <a:solidFill>
                            <a:srgbClr val="000000"/>
                          </a:solidFill>
                          <a:latin typeface="Heiti SC Medium" pitchFamily="2" charset="-128"/>
                          <a:ea typeface="Heiti SC Medium" pitchFamily="2" charset="-128"/>
                          <a:cs typeface="HK Grotesk"/>
                          <a:sym typeface="HK Grotesk"/>
                        </a:rPr>
                        <a:t>  </a:t>
                      </a:r>
                    </a:p>
                  </a:txBody>
                  <a:tcPr marL="47625" marR="47625" marT="47625" marB="4762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359"/>
                        </a:lnSpc>
                        <a:defRPr/>
                      </a:pPr>
                      <a:endParaRPr lang="en-US" sz="2800" dirty="0">
                        <a:latin typeface="Heiti SC Medium" pitchFamily="2" charset="-128"/>
                        <a:ea typeface="Heiti SC Medium" pitchFamily="2" charset="-128"/>
                      </a:endParaRPr>
                    </a:p>
                    <a:p>
                      <a:pPr algn="ctr">
                        <a:lnSpc>
                          <a:spcPts val="3359"/>
                        </a:lnSpc>
                      </a:pPr>
                      <a:r>
                        <a:rPr lang="en-US" sz="2800" dirty="0">
                          <a:solidFill>
                            <a:srgbClr val="000000"/>
                          </a:solidFill>
                          <a:latin typeface="Heiti SC Medium" pitchFamily="2" charset="-128"/>
                          <a:ea typeface="Heiti SC Medium" pitchFamily="2" charset="-128"/>
                          <a:cs typeface="HK Grotesk"/>
                          <a:sym typeface="HK Grotesk"/>
                        </a:rPr>
                        <a:t> 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latin typeface="Heiti SC Medium" pitchFamily="2" charset="-128"/>
                          <a:ea typeface="Heiti SC Medium" pitchFamily="2" charset="-128"/>
                          <a:cs typeface="HK Grotesk"/>
                          <a:sym typeface="HK Grotesk"/>
                        </a:rPr>
                        <a:t>常識</a:t>
                      </a:r>
                      <a:endParaRPr lang="en-US" sz="2800" dirty="0">
                        <a:solidFill>
                          <a:srgbClr val="000000"/>
                        </a:solidFill>
                        <a:latin typeface="Heiti SC Medium" pitchFamily="2" charset="-128"/>
                        <a:ea typeface="Heiti SC Medium" pitchFamily="2" charset="-128"/>
                        <a:cs typeface="HK Grotesk"/>
                        <a:sym typeface="HK Grotesk"/>
                      </a:endParaRPr>
                    </a:p>
                    <a:p>
                      <a:pPr algn="ctr">
                        <a:lnSpc>
                          <a:spcPts val="3359"/>
                        </a:lnSpc>
                      </a:pPr>
                      <a:r>
                        <a:rPr lang="en-US" sz="2800" dirty="0">
                          <a:solidFill>
                            <a:srgbClr val="000000"/>
                          </a:solidFill>
                          <a:latin typeface="Heiti SC Medium" pitchFamily="2" charset="-128"/>
                          <a:ea typeface="Heiti SC Medium" pitchFamily="2" charset="-128"/>
                          <a:cs typeface="HK Grotesk"/>
                          <a:sym typeface="HK Grotesk"/>
                        </a:rPr>
                        <a:t>  </a:t>
                      </a:r>
                    </a:p>
                  </a:txBody>
                  <a:tcPr marL="47625" marR="47625" marT="47625" marB="4762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359"/>
                        </a:lnSpc>
                        <a:defRPr/>
                      </a:pPr>
                      <a:endParaRPr lang="en-US" sz="2800">
                        <a:latin typeface="Heiti SC Medium" pitchFamily="2" charset="-128"/>
                        <a:ea typeface="Heiti SC Medium" pitchFamily="2" charset="-128"/>
                      </a:endParaRPr>
                    </a:p>
                    <a:p>
                      <a:pPr algn="ctr">
                        <a:lnSpc>
                          <a:spcPts val="3359"/>
                        </a:lnSpc>
                      </a:pPr>
                      <a:r>
                        <a:rPr lang="en-US" sz="2800">
                          <a:solidFill>
                            <a:srgbClr val="000000"/>
                          </a:solidFill>
                          <a:latin typeface="Heiti SC Medium" pitchFamily="2" charset="-128"/>
                          <a:ea typeface="Heiti SC Medium" pitchFamily="2" charset="-128"/>
                          <a:cs typeface="HK Grotesk"/>
                          <a:sym typeface="HK Grotesk"/>
                        </a:rPr>
                        <a:t>  圖形</a:t>
                      </a:r>
                    </a:p>
                    <a:p>
                      <a:pPr algn="ctr">
                        <a:lnSpc>
                          <a:spcPts val="3359"/>
                        </a:lnSpc>
                      </a:pPr>
                      <a:r>
                        <a:rPr lang="en-US" sz="2800">
                          <a:solidFill>
                            <a:srgbClr val="000000"/>
                          </a:solidFill>
                          <a:latin typeface="Heiti SC Medium" pitchFamily="2" charset="-128"/>
                          <a:ea typeface="Heiti SC Medium" pitchFamily="2" charset="-128"/>
                          <a:cs typeface="HK Grotesk"/>
                          <a:sym typeface="HK Grotesk"/>
                        </a:rPr>
                        <a:t>  設計</a:t>
                      </a:r>
                    </a:p>
                    <a:p>
                      <a:pPr algn="ctr">
                        <a:lnSpc>
                          <a:spcPts val="3359"/>
                        </a:lnSpc>
                      </a:pPr>
                      <a:r>
                        <a:rPr lang="en-US" sz="2800">
                          <a:solidFill>
                            <a:srgbClr val="000000"/>
                          </a:solidFill>
                          <a:latin typeface="Heiti SC Medium" pitchFamily="2" charset="-128"/>
                          <a:ea typeface="Heiti SC Medium" pitchFamily="2" charset="-128"/>
                          <a:cs typeface="HK Grotesk"/>
                          <a:sym typeface="HK Grotesk"/>
                        </a:rPr>
                        <a:t>  </a:t>
                      </a:r>
                    </a:p>
                  </a:txBody>
                  <a:tcPr marL="47625" marR="47625" marT="47625" marB="4762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359"/>
                        </a:lnSpc>
                        <a:defRPr/>
                      </a:pPr>
                      <a:endParaRPr lang="en-US" sz="2800" dirty="0">
                        <a:latin typeface="Heiti SC Medium" pitchFamily="2" charset="-128"/>
                        <a:ea typeface="Heiti SC Medium" pitchFamily="2" charset="-128"/>
                      </a:endParaRPr>
                    </a:p>
                    <a:p>
                      <a:pPr algn="ctr">
                        <a:lnSpc>
                          <a:spcPts val="3359"/>
                        </a:lnSpc>
                      </a:pPr>
                      <a:r>
                        <a:rPr lang="en-US" sz="2800" dirty="0">
                          <a:solidFill>
                            <a:srgbClr val="000000"/>
                          </a:solidFill>
                          <a:latin typeface="Heiti SC Medium" pitchFamily="2" charset="-128"/>
                          <a:ea typeface="Heiti SC Medium" pitchFamily="2" charset="-128"/>
                          <a:cs typeface="HK Grotesk"/>
                          <a:sym typeface="HK Grotesk"/>
                        </a:rPr>
                        <a:t> 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latin typeface="Heiti SC Medium" pitchFamily="2" charset="-128"/>
                          <a:ea typeface="Heiti SC Medium" pitchFamily="2" charset="-128"/>
                          <a:cs typeface="HK Grotesk"/>
                          <a:sym typeface="HK Grotesk"/>
                        </a:rPr>
                        <a:t>矩陣</a:t>
                      </a:r>
                      <a:endParaRPr lang="en-US" sz="2800" dirty="0">
                        <a:solidFill>
                          <a:srgbClr val="000000"/>
                        </a:solidFill>
                        <a:latin typeface="Heiti SC Medium" pitchFamily="2" charset="-128"/>
                        <a:ea typeface="Heiti SC Medium" pitchFamily="2" charset="-128"/>
                        <a:cs typeface="HK Grotesk"/>
                        <a:sym typeface="HK Grotesk"/>
                      </a:endParaRPr>
                    </a:p>
                    <a:p>
                      <a:pPr algn="ctr">
                        <a:lnSpc>
                          <a:spcPts val="3359"/>
                        </a:lnSpc>
                      </a:pPr>
                      <a:r>
                        <a:rPr lang="en-US" sz="2800" dirty="0">
                          <a:solidFill>
                            <a:srgbClr val="000000"/>
                          </a:solidFill>
                          <a:latin typeface="Heiti SC Medium" pitchFamily="2" charset="-128"/>
                          <a:ea typeface="Heiti SC Medium" pitchFamily="2" charset="-128"/>
                          <a:cs typeface="HK Grotesk"/>
                          <a:sym typeface="HK Grotesk"/>
                        </a:rPr>
                        <a:t> 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latin typeface="Heiti SC Medium" pitchFamily="2" charset="-128"/>
                          <a:ea typeface="Heiti SC Medium" pitchFamily="2" charset="-128"/>
                          <a:cs typeface="HK Grotesk"/>
                          <a:sym typeface="HK Grotesk"/>
                        </a:rPr>
                        <a:t>推理</a:t>
                      </a:r>
                      <a:endParaRPr lang="en-US" sz="2800" dirty="0">
                        <a:solidFill>
                          <a:srgbClr val="000000"/>
                        </a:solidFill>
                        <a:latin typeface="Heiti SC Medium" pitchFamily="2" charset="-128"/>
                        <a:ea typeface="Heiti SC Medium" pitchFamily="2" charset="-128"/>
                        <a:cs typeface="HK Grotesk"/>
                        <a:sym typeface="HK Grotesk"/>
                      </a:endParaRPr>
                    </a:p>
                    <a:p>
                      <a:pPr algn="ctr">
                        <a:lnSpc>
                          <a:spcPts val="3359"/>
                        </a:lnSpc>
                      </a:pPr>
                      <a:r>
                        <a:rPr lang="en-US" sz="2800" dirty="0">
                          <a:solidFill>
                            <a:srgbClr val="000000"/>
                          </a:solidFill>
                          <a:latin typeface="Heiti SC Medium" pitchFamily="2" charset="-128"/>
                          <a:ea typeface="Heiti SC Medium" pitchFamily="2" charset="-128"/>
                          <a:cs typeface="HK Grotesk"/>
                          <a:sym typeface="HK Grotesk"/>
                        </a:rPr>
                        <a:t>  </a:t>
                      </a:r>
                    </a:p>
                  </a:txBody>
                  <a:tcPr marL="47625" marR="47625" marT="47625" marB="4762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359"/>
                        </a:lnSpc>
                        <a:defRPr/>
                      </a:pPr>
                      <a:endParaRPr lang="en-US" sz="2800" dirty="0">
                        <a:latin typeface="Heiti SC Medium" pitchFamily="2" charset="-128"/>
                        <a:ea typeface="Heiti SC Medium" pitchFamily="2" charset="-128"/>
                      </a:endParaRPr>
                    </a:p>
                    <a:p>
                      <a:pPr algn="ctr">
                        <a:lnSpc>
                          <a:spcPts val="3359"/>
                        </a:lnSpc>
                      </a:pPr>
                      <a:r>
                        <a:rPr lang="en-US" sz="2800" dirty="0">
                          <a:solidFill>
                            <a:srgbClr val="000000"/>
                          </a:solidFill>
                          <a:latin typeface="Heiti SC Medium" pitchFamily="2" charset="-128"/>
                          <a:ea typeface="Heiti SC Medium" pitchFamily="2" charset="-128"/>
                          <a:cs typeface="HK Grotesk"/>
                          <a:sym typeface="HK Grotesk"/>
                        </a:rPr>
                        <a:t> 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latin typeface="Heiti SC Medium" pitchFamily="2" charset="-128"/>
                          <a:ea typeface="Heiti SC Medium" pitchFamily="2" charset="-128"/>
                          <a:cs typeface="HK Grotesk"/>
                          <a:sym typeface="HK Grotesk"/>
                        </a:rPr>
                        <a:t>視覺</a:t>
                      </a:r>
                      <a:endParaRPr lang="en-US" sz="2800" dirty="0">
                        <a:solidFill>
                          <a:srgbClr val="000000"/>
                        </a:solidFill>
                        <a:latin typeface="Heiti SC Medium" pitchFamily="2" charset="-128"/>
                        <a:ea typeface="Heiti SC Medium" pitchFamily="2" charset="-128"/>
                        <a:cs typeface="HK Grotesk"/>
                        <a:sym typeface="HK Grotesk"/>
                      </a:endParaRPr>
                    </a:p>
                    <a:p>
                      <a:pPr algn="ctr">
                        <a:lnSpc>
                          <a:spcPts val="3359"/>
                        </a:lnSpc>
                      </a:pPr>
                      <a:r>
                        <a:rPr lang="en-US" sz="2800" dirty="0">
                          <a:solidFill>
                            <a:srgbClr val="000000"/>
                          </a:solidFill>
                          <a:latin typeface="Heiti SC Medium" pitchFamily="2" charset="-128"/>
                          <a:ea typeface="Heiti SC Medium" pitchFamily="2" charset="-128"/>
                          <a:cs typeface="HK Grotesk"/>
                          <a:sym typeface="HK Grotesk"/>
                        </a:rPr>
                        <a:t> 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latin typeface="Heiti SC Medium" pitchFamily="2" charset="-128"/>
                          <a:ea typeface="Heiti SC Medium" pitchFamily="2" charset="-128"/>
                          <a:cs typeface="HK Grotesk"/>
                          <a:sym typeface="HK Grotesk"/>
                        </a:rPr>
                        <a:t>拼圖</a:t>
                      </a:r>
                      <a:endParaRPr lang="en-US" sz="2800" dirty="0">
                        <a:solidFill>
                          <a:srgbClr val="000000"/>
                        </a:solidFill>
                        <a:latin typeface="Heiti SC Medium" pitchFamily="2" charset="-128"/>
                        <a:ea typeface="Heiti SC Medium" pitchFamily="2" charset="-128"/>
                        <a:cs typeface="HK Grotesk"/>
                        <a:sym typeface="HK Grotesk"/>
                      </a:endParaRPr>
                    </a:p>
                    <a:p>
                      <a:pPr algn="ctr">
                        <a:lnSpc>
                          <a:spcPts val="3359"/>
                        </a:lnSpc>
                      </a:pPr>
                      <a:r>
                        <a:rPr lang="en-US" sz="2800" dirty="0">
                          <a:solidFill>
                            <a:srgbClr val="000000"/>
                          </a:solidFill>
                          <a:latin typeface="Heiti SC Medium" pitchFamily="2" charset="-128"/>
                          <a:ea typeface="Heiti SC Medium" pitchFamily="2" charset="-128"/>
                          <a:cs typeface="HK Grotesk"/>
                          <a:sym typeface="HK Grotesk"/>
                        </a:rPr>
                        <a:t>  </a:t>
                      </a:r>
                    </a:p>
                  </a:txBody>
                  <a:tcPr marL="47625" marR="47625" marT="47625" marB="4762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359"/>
                        </a:lnSpc>
                        <a:defRPr/>
                      </a:pPr>
                      <a:endParaRPr lang="en-US" sz="2800">
                        <a:latin typeface="Heiti SC Medium" pitchFamily="2" charset="-128"/>
                        <a:ea typeface="Heiti SC Medium" pitchFamily="2" charset="-128"/>
                      </a:endParaRPr>
                    </a:p>
                    <a:p>
                      <a:pPr algn="ctr">
                        <a:lnSpc>
                          <a:spcPts val="3359"/>
                        </a:lnSpc>
                      </a:pPr>
                      <a:r>
                        <a:rPr lang="en-US" sz="2800">
                          <a:solidFill>
                            <a:srgbClr val="000000"/>
                          </a:solidFill>
                          <a:latin typeface="Heiti SC Medium" pitchFamily="2" charset="-128"/>
                          <a:ea typeface="Heiti SC Medium" pitchFamily="2" charset="-128"/>
                          <a:cs typeface="HK Grotesk"/>
                          <a:sym typeface="HK Grotesk"/>
                        </a:rPr>
                        <a:t>  記憶</a:t>
                      </a:r>
                    </a:p>
                    <a:p>
                      <a:pPr algn="ctr">
                        <a:lnSpc>
                          <a:spcPts val="3359"/>
                        </a:lnSpc>
                      </a:pPr>
                      <a:r>
                        <a:rPr lang="en-US" sz="2800">
                          <a:solidFill>
                            <a:srgbClr val="000000"/>
                          </a:solidFill>
                          <a:latin typeface="Heiti SC Medium" pitchFamily="2" charset="-128"/>
                          <a:ea typeface="Heiti SC Medium" pitchFamily="2" charset="-128"/>
                          <a:cs typeface="HK Grotesk"/>
                          <a:sym typeface="HK Grotesk"/>
                        </a:rPr>
                        <a:t>  廣度</a:t>
                      </a:r>
                    </a:p>
                    <a:p>
                      <a:pPr algn="ctr">
                        <a:lnSpc>
                          <a:spcPts val="3359"/>
                        </a:lnSpc>
                      </a:pPr>
                      <a:r>
                        <a:rPr lang="en-US" sz="2800">
                          <a:solidFill>
                            <a:srgbClr val="000000"/>
                          </a:solidFill>
                          <a:latin typeface="Heiti SC Medium" pitchFamily="2" charset="-128"/>
                          <a:ea typeface="Heiti SC Medium" pitchFamily="2" charset="-128"/>
                          <a:cs typeface="HK Grotesk"/>
                          <a:sym typeface="HK Grotesk"/>
                        </a:rPr>
                        <a:t>  </a:t>
                      </a:r>
                    </a:p>
                  </a:txBody>
                  <a:tcPr marL="47625" marR="47625" marT="47625" marB="4762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359"/>
                        </a:lnSpc>
                        <a:defRPr/>
                      </a:pPr>
                      <a:endParaRPr lang="en-US" sz="2800">
                        <a:latin typeface="Heiti SC Medium" pitchFamily="2" charset="-128"/>
                        <a:ea typeface="Heiti SC Medium" pitchFamily="2" charset="-128"/>
                      </a:endParaRPr>
                    </a:p>
                    <a:p>
                      <a:pPr algn="ctr">
                        <a:lnSpc>
                          <a:spcPts val="3359"/>
                        </a:lnSpc>
                      </a:pPr>
                      <a:r>
                        <a:rPr lang="en-US" sz="2800">
                          <a:solidFill>
                            <a:srgbClr val="000000"/>
                          </a:solidFill>
                          <a:latin typeface="Heiti SC Medium" pitchFamily="2" charset="-128"/>
                          <a:ea typeface="Heiti SC Medium" pitchFamily="2" charset="-128"/>
                          <a:cs typeface="HK Grotesk"/>
                          <a:sym typeface="HK Grotesk"/>
                        </a:rPr>
                        <a:t>  算術</a:t>
                      </a:r>
                    </a:p>
                    <a:p>
                      <a:pPr algn="ctr">
                        <a:lnSpc>
                          <a:spcPts val="3359"/>
                        </a:lnSpc>
                      </a:pPr>
                      <a:r>
                        <a:rPr lang="en-US" sz="2800">
                          <a:solidFill>
                            <a:srgbClr val="000000"/>
                          </a:solidFill>
                          <a:latin typeface="Heiti SC Medium" pitchFamily="2" charset="-128"/>
                          <a:ea typeface="Heiti SC Medium" pitchFamily="2" charset="-128"/>
                          <a:cs typeface="HK Grotesk"/>
                          <a:sym typeface="HK Grotesk"/>
                        </a:rPr>
                        <a:t>  </a:t>
                      </a:r>
                    </a:p>
                  </a:txBody>
                  <a:tcPr marL="47625" marR="47625" marT="47625" marB="4762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359"/>
                        </a:lnSpc>
                        <a:defRPr/>
                      </a:pPr>
                      <a:endParaRPr lang="en-US" sz="2800" dirty="0">
                        <a:latin typeface="Heiti SC Medium" pitchFamily="2" charset="-128"/>
                        <a:ea typeface="Heiti SC Medium" pitchFamily="2" charset="-128"/>
                      </a:endParaRPr>
                    </a:p>
                    <a:p>
                      <a:pPr algn="ctr">
                        <a:lnSpc>
                          <a:spcPts val="3359"/>
                        </a:lnSpc>
                      </a:pPr>
                      <a:r>
                        <a:rPr lang="en-US" sz="2800" dirty="0">
                          <a:solidFill>
                            <a:srgbClr val="000000"/>
                          </a:solidFill>
                          <a:latin typeface="Heiti SC Medium" pitchFamily="2" charset="-128"/>
                          <a:ea typeface="Heiti SC Medium" pitchFamily="2" charset="-128"/>
                          <a:cs typeface="HK Grotesk"/>
                          <a:sym typeface="HK Grotesk"/>
                        </a:rPr>
                        <a:t> 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latin typeface="Heiti SC Medium" pitchFamily="2" charset="-128"/>
                          <a:ea typeface="Heiti SC Medium" pitchFamily="2" charset="-128"/>
                          <a:cs typeface="HK Grotesk"/>
                          <a:sym typeface="HK Grotesk"/>
                        </a:rPr>
                        <a:t>符號</a:t>
                      </a:r>
                      <a:endParaRPr lang="en-US" sz="2800" dirty="0">
                        <a:solidFill>
                          <a:srgbClr val="000000"/>
                        </a:solidFill>
                        <a:latin typeface="Heiti SC Medium" pitchFamily="2" charset="-128"/>
                        <a:ea typeface="Heiti SC Medium" pitchFamily="2" charset="-128"/>
                        <a:cs typeface="HK Grotesk"/>
                        <a:sym typeface="HK Grotesk"/>
                      </a:endParaRPr>
                    </a:p>
                    <a:p>
                      <a:pPr algn="ctr">
                        <a:lnSpc>
                          <a:spcPts val="3359"/>
                        </a:lnSpc>
                      </a:pPr>
                      <a:r>
                        <a:rPr lang="en-US" sz="2800" dirty="0">
                          <a:solidFill>
                            <a:srgbClr val="000000"/>
                          </a:solidFill>
                          <a:latin typeface="Heiti SC Medium" pitchFamily="2" charset="-128"/>
                          <a:ea typeface="Heiti SC Medium" pitchFamily="2" charset="-128"/>
                          <a:cs typeface="HK Grotesk"/>
                          <a:sym typeface="HK Grotesk"/>
                        </a:rPr>
                        <a:t> 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latin typeface="Heiti SC Medium" pitchFamily="2" charset="-128"/>
                          <a:ea typeface="Heiti SC Medium" pitchFamily="2" charset="-128"/>
                          <a:cs typeface="HK Grotesk"/>
                          <a:sym typeface="HK Grotesk"/>
                        </a:rPr>
                        <a:t>尋找</a:t>
                      </a:r>
                      <a:endParaRPr lang="en-US" sz="2800" dirty="0">
                        <a:solidFill>
                          <a:srgbClr val="000000"/>
                        </a:solidFill>
                        <a:latin typeface="Heiti SC Medium" pitchFamily="2" charset="-128"/>
                        <a:ea typeface="Heiti SC Medium" pitchFamily="2" charset="-128"/>
                        <a:cs typeface="HK Grotesk"/>
                        <a:sym typeface="HK Grotesk"/>
                      </a:endParaRPr>
                    </a:p>
                    <a:p>
                      <a:pPr algn="ctr">
                        <a:lnSpc>
                          <a:spcPts val="3359"/>
                        </a:lnSpc>
                      </a:pPr>
                      <a:r>
                        <a:rPr lang="en-US" sz="2800" dirty="0">
                          <a:solidFill>
                            <a:srgbClr val="000000"/>
                          </a:solidFill>
                          <a:latin typeface="Heiti SC Medium" pitchFamily="2" charset="-128"/>
                          <a:ea typeface="Heiti SC Medium" pitchFamily="2" charset="-128"/>
                          <a:cs typeface="HK Grotesk"/>
                          <a:sym typeface="HK Grotesk"/>
                        </a:rPr>
                        <a:t>  </a:t>
                      </a:r>
                    </a:p>
                  </a:txBody>
                  <a:tcPr marL="47625" marR="47625" marT="47625" marB="4762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359"/>
                        </a:lnSpc>
                        <a:defRPr/>
                      </a:pPr>
                      <a:endParaRPr lang="en-US" sz="2800">
                        <a:latin typeface="Heiti SC Medium" pitchFamily="2" charset="-128"/>
                        <a:ea typeface="Heiti SC Medium" pitchFamily="2" charset="-128"/>
                      </a:endParaRPr>
                    </a:p>
                    <a:p>
                      <a:pPr algn="ctr">
                        <a:lnSpc>
                          <a:spcPts val="3359"/>
                        </a:lnSpc>
                      </a:pPr>
                      <a:r>
                        <a:rPr lang="en-US" sz="2800">
                          <a:solidFill>
                            <a:srgbClr val="000000"/>
                          </a:solidFill>
                          <a:latin typeface="Heiti SC Medium" pitchFamily="2" charset="-128"/>
                          <a:ea typeface="Heiti SC Medium" pitchFamily="2" charset="-128"/>
                          <a:cs typeface="HK Grotesk"/>
                          <a:sym typeface="HK Grotesk"/>
                        </a:rPr>
                        <a:t>  符號</a:t>
                      </a:r>
                    </a:p>
                    <a:p>
                      <a:pPr algn="ctr">
                        <a:lnSpc>
                          <a:spcPts val="3359"/>
                        </a:lnSpc>
                      </a:pPr>
                      <a:r>
                        <a:rPr lang="en-US" sz="2800">
                          <a:solidFill>
                            <a:srgbClr val="000000"/>
                          </a:solidFill>
                          <a:latin typeface="Heiti SC Medium" pitchFamily="2" charset="-128"/>
                          <a:ea typeface="Heiti SC Medium" pitchFamily="2" charset="-128"/>
                          <a:cs typeface="HK Grotesk"/>
                          <a:sym typeface="HK Grotesk"/>
                        </a:rPr>
                        <a:t>  替代</a:t>
                      </a:r>
                    </a:p>
                    <a:p>
                      <a:pPr algn="ctr">
                        <a:lnSpc>
                          <a:spcPts val="3359"/>
                        </a:lnSpc>
                      </a:pPr>
                      <a:r>
                        <a:rPr lang="en-US" sz="2800">
                          <a:solidFill>
                            <a:srgbClr val="000000"/>
                          </a:solidFill>
                          <a:latin typeface="Heiti SC Medium" pitchFamily="2" charset="-128"/>
                          <a:ea typeface="Heiti SC Medium" pitchFamily="2" charset="-128"/>
                          <a:cs typeface="HK Grotesk"/>
                          <a:sym typeface="HK Grotesk"/>
                        </a:rPr>
                        <a:t>  </a:t>
                      </a:r>
                    </a:p>
                  </a:txBody>
                  <a:tcPr marL="47625" marR="47625" marT="47625" marB="4762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08740">
                <a:tc>
                  <a:txBody>
                    <a:bodyPr/>
                    <a:lstStyle/>
                    <a:p>
                      <a:pPr algn="ctr">
                        <a:lnSpc>
                          <a:spcPts val="3359"/>
                        </a:lnSpc>
                        <a:defRPr/>
                      </a:pPr>
                      <a:endParaRPr lang="en-US" sz="2800">
                        <a:latin typeface="Heiti SC Medium" pitchFamily="2" charset="-128"/>
                        <a:ea typeface="Heiti SC Medium" pitchFamily="2" charset="-128"/>
                      </a:endParaRPr>
                    </a:p>
                    <a:p>
                      <a:pPr algn="ctr">
                        <a:lnSpc>
                          <a:spcPts val="3359"/>
                        </a:lnSpc>
                      </a:pPr>
                      <a:r>
                        <a:rPr lang="en-US" sz="2800">
                          <a:solidFill>
                            <a:srgbClr val="000000"/>
                          </a:solidFill>
                          <a:latin typeface="Heiti SC Medium" pitchFamily="2" charset="-128"/>
                          <a:ea typeface="Heiti SC Medium" pitchFamily="2" charset="-128"/>
                          <a:cs typeface="HK Grotesk"/>
                          <a:sym typeface="HK Grotesk"/>
                        </a:rPr>
                        <a:t>  量表分數</a:t>
                      </a:r>
                    </a:p>
                    <a:p>
                      <a:pPr algn="ctr">
                        <a:lnSpc>
                          <a:spcPts val="3359"/>
                        </a:lnSpc>
                      </a:pPr>
                      <a:r>
                        <a:rPr lang="en-US" sz="2800">
                          <a:solidFill>
                            <a:srgbClr val="000000"/>
                          </a:solidFill>
                          <a:latin typeface="Heiti SC Medium" pitchFamily="2" charset="-128"/>
                          <a:ea typeface="Heiti SC Medium" pitchFamily="2" charset="-128"/>
                          <a:cs typeface="HK Grotesk"/>
                          <a:sym typeface="HK Grotesk"/>
                        </a:rPr>
                        <a:t>  </a:t>
                      </a:r>
                    </a:p>
                  </a:txBody>
                  <a:tcPr marL="47625" marR="47625" marT="47625" marB="4762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359"/>
                        </a:lnSpc>
                        <a:defRPr/>
                      </a:pPr>
                      <a:r>
                        <a:rPr lang="en-US" sz="2800">
                          <a:solidFill>
                            <a:srgbClr val="000000"/>
                          </a:solidFill>
                          <a:latin typeface="Heiti SC Medium" pitchFamily="2" charset="-128"/>
                          <a:ea typeface="Heiti SC Medium" pitchFamily="2" charset="-128"/>
                          <a:cs typeface="HK Grotesk"/>
                          <a:sym typeface="HK Grotesk"/>
                        </a:rPr>
                        <a:t>10</a:t>
                      </a:r>
                      <a:endParaRPr lang="en-US" sz="2800">
                        <a:latin typeface="Heiti SC Medium" pitchFamily="2" charset="-128"/>
                        <a:ea typeface="Heiti SC Medium" pitchFamily="2" charset="-128"/>
                      </a:endParaRPr>
                    </a:p>
                  </a:txBody>
                  <a:tcPr marL="47625" marR="47625" marT="47625" marB="4762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359"/>
                        </a:lnSpc>
                        <a:defRPr/>
                      </a:pPr>
                      <a:r>
                        <a:rPr lang="en-US" sz="2800">
                          <a:solidFill>
                            <a:srgbClr val="000000"/>
                          </a:solidFill>
                          <a:latin typeface="Heiti SC Medium" pitchFamily="2" charset="-128"/>
                          <a:ea typeface="Heiti SC Medium" pitchFamily="2" charset="-128"/>
                          <a:cs typeface="HK Grotesk"/>
                          <a:sym typeface="HK Grotesk"/>
                        </a:rPr>
                        <a:t>10</a:t>
                      </a:r>
                      <a:endParaRPr lang="en-US" sz="2800">
                        <a:latin typeface="Heiti SC Medium" pitchFamily="2" charset="-128"/>
                        <a:ea typeface="Heiti SC Medium" pitchFamily="2" charset="-128"/>
                      </a:endParaRPr>
                    </a:p>
                  </a:txBody>
                  <a:tcPr marL="47625" marR="47625" marT="47625" marB="4762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359"/>
                        </a:lnSpc>
                        <a:defRPr/>
                      </a:pPr>
                      <a:r>
                        <a:rPr lang="en-US" sz="2800">
                          <a:solidFill>
                            <a:srgbClr val="000000"/>
                          </a:solidFill>
                          <a:latin typeface="Heiti SC Medium" pitchFamily="2" charset="-128"/>
                          <a:ea typeface="Heiti SC Medium" pitchFamily="2" charset="-128"/>
                          <a:cs typeface="HK Grotesk"/>
                          <a:sym typeface="HK Grotesk"/>
                        </a:rPr>
                        <a:t>10</a:t>
                      </a:r>
                      <a:endParaRPr lang="en-US" sz="2800">
                        <a:latin typeface="Heiti SC Medium" pitchFamily="2" charset="-128"/>
                        <a:ea typeface="Heiti SC Medium" pitchFamily="2" charset="-128"/>
                      </a:endParaRPr>
                    </a:p>
                  </a:txBody>
                  <a:tcPr marL="47625" marR="47625" marT="47625" marB="4762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359"/>
                        </a:lnSpc>
                        <a:defRPr/>
                      </a:pPr>
                      <a:r>
                        <a:rPr lang="en-US" sz="2800">
                          <a:solidFill>
                            <a:srgbClr val="000000"/>
                          </a:solidFill>
                          <a:latin typeface="Heiti SC Medium" pitchFamily="2" charset="-128"/>
                          <a:ea typeface="Heiti SC Medium" pitchFamily="2" charset="-128"/>
                          <a:cs typeface="HK Grotesk"/>
                          <a:sym typeface="HK Grotesk"/>
                        </a:rPr>
                        <a:t>10</a:t>
                      </a:r>
                      <a:endParaRPr lang="en-US" sz="2800">
                        <a:latin typeface="Heiti SC Medium" pitchFamily="2" charset="-128"/>
                        <a:ea typeface="Heiti SC Medium" pitchFamily="2" charset="-128"/>
                      </a:endParaRPr>
                    </a:p>
                  </a:txBody>
                  <a:tcPr marL="47625" marR="47625" marT="47625" marB="4762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359"/>
                        </a:lnSpc>
                        <a:defRPr/>
                      </a:pPr>
                      <a:r>
                        <a:rPr lang="en-US" sz="2800">
                          <a:solidFill>
                            <a:srgbClr val="000000"/>
                          </a:solidFill>
                          <a:latin typeface="Heiti SC Medium" pitchFamily="2" charset="-128"/>
                          <a:ea typeface="Heiti SC Medium" pitchFamily="2" charset="-128"/>
                          <a:cs typeface="HK Grotesk"/>
                          <a:sym typeface="HK Grotesk"/>
                        </a:rPr>
                        <a:t>10</a:t>
                      </a:r>
                      <a:endParaRPr lang="en-US" sz="2800">
                        <a:latin typeface="Heiti SC Medium" pitchFamily="2" charset="-128"/>
                        <a:ea typeface="Heiti SC Medium" pitchFamily="2" charset="-128"/>
                      </a:endParaRPr>
                    </a:p>
                  </a:txBody>
                  <a:tcPr marL="47625" marR="47625" marT="47625" marB="4762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359"/>
                        </a:lnSpc>
                        <a:defRPr/>
                      </a:pPr>
                      <a:r>
                        <a:rPr lang="en-US" sz="2800" dirty="0">
                          <a:solidFill>
                            <a:srgbClr val="000000"/>
                          </a:solidFill>
                          <a:latin typeface="Heiti SC Medium" pitchFamily="2" charset="-128"/>
                          <a:ea typeface="Heiti SC Medium" pitchFamily="2" charset="-128"/>
                          <a:cs typeface="HK Grotesk"/>
                          <a:sym typeface="HK Grotesk"/>
                        </a:rPr>
                        <a:t>10</a:t>
                      </a:r>
                      <a:endParaRPr lang="en-US" sz="2800" dirty="0">
                        <a:latin typeface="Heiti SC Medium" pitchFamily="2" charset="-128"/>
                        <a:ea typeface="Heiti SC Medium" pitchFamily="2" charset="-128"/>
                      </a:endParaRPr>
                    </a:p>
                  </a:txBody>
                  <a:tcPr marL="47625" marR="47625" marT="47625" marB="4762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359"/>
                        </a:lnSpc>
                        <a:defRPr/>
                      </a:pPr>
                      <a:r>
                        <a:rPr lang="en-US" sz="2800" dirty="0">
                          <a:solidFill>
                            <a:srgbClr val="000000"/>
                          </a:solidFill>
                          <a:latin typeface="Heiti SC Medium" pitchFamily="2" charset="-128"/>
                          <a:ea typeface="Heiti SC Medium" pitchFamily="2" charset="-128"/>
                          <a:cs typeface="HK Grotesk"/>
                          <a:sym typeface="HK Grotesk"/>
                        </a:rPr>
                        <a:t>10</a:t>
                      </a:r>
                      <a:endParaRPr lang="en-US" sz="2800" dirty="0">
                        <a:latin typeface="Heiti SC Medium" pitchFamily="2" charset="-128"/>
                        <a:ea typeface="Heiti SC Medium" pitchFamily="2" charset="-128"/>
                      </a:endParaRPr>
                    </a:p>
                  </a:txBody>
                  <a:tcPr marL="47625" marR="47625" marT="47625" marB="4762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359"/>
                        </a:lnSpc>
                        <a:defRPr/>
                      </a:pPr>
                      <a:r>
                        <a:rPr lang="en-US" sz="2800" dirty="0">
                          <a:solidFill>
                            <a:srgbClr val="000000"/>
                          </a:solidFill>
                          <a:latin typeface="Heiti SC Medium" pitchFamily="2" charset="-128"/>
                          <a:ea typeface="Heiti SC Medium" pitchFamily="2" charset="-128"/>
                          <a:cs typeface="HK Grotesk"/>
                          <a:sym typeface="HK Grotesk"/>
                        </a:rPr>
                        <a:t>10</a:t>
                      </a:r>
                      <a:endParaRPr lang="en-US" sz="2800" dirty="0">
                        <a:latin typeface="Heiti SC Medium" pitchFamily="2" charset="-128"/>
                        <a:ea typeface="Heiti SC Medium" pitchFamily="2" charset="-128"/>
                      </a:endParaRPr>
                    </a:p>
                  </a:txBody>
                  <a:tcPr marL="47625" marR="47625" marT="47625" marB="4762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359"/>
                        </a:lnSpc>
                        <a:defRPr/>
                      </a:pPr>
                      <a:r>
                        <a:rPr lang="en-US" sz="2800" dirty="0">
                          <a:solidFill>
                            <a:srgbClr val="000000"/>
                          </a:solidFill>
                          <a:latin typeface="Heiti SC Medium" pitchFamily="2" charset="-128"/>
                          <a:ea typeface="Heiti SC Medium" pitchFamily="2" charset="-128"/>
                          <a:cs typeface="HK Grotesk"/>
                          <a:sym typeface="HK Grotesk"/>
                        </a:rPr>
                        <a:t>10</a:t>
                      </a:r>
                      <a:endParaRPr lang="en-US" sz="2800" dirty="0">
                        <a:latin typeface="Heiti SC Medium" pitchFamily="2" charset="-128"/>
                        <a:ea typeface="Heiti SC Medium" pitchFamily="2" charset="-128"/>
                      </a:endParaRPr>
                    </a:p>
                  </a:txBody>
                  <a:tcPr marL="47625" marR="47625" marT="47625" marB="4762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359"/>
                        </a:lnSpc>
                        <a:defRPr/>
                      </a:pPr>
                      <a:r>
                        <a:rPr lang="en-US" sz="2800" dirty="0">
                          <a:solidFill>
                            <a:srgbClr val="000000"/>
                          </a:solidFill>
                          <a:latin typeface="Heiti SC Medium" pitchFamily="2" charset="-128"/>
                          <a:ea typeface="Heiti SC Medium" pitchFamily="2" charset="-128"/>
                          <a:cs typeface="HK Grotesk"/>
                          <a:sym typeface="HK Grotesk"/>
                        </a:rPr>
                        <a:t>10</a:t>
                      </a:r>
                      <a:endParaRPr lang="en-US" sz="2800" dirty="0">
                        <a:latin typeface="Heiti SC Medium" pitchFamily="2" charset="-128"/>
                        <a:ea typeface="Heiti SC Medium" pitchFamily="2" charset="-128"/>
                      </a:endParaRPr>
                    </a:p>
                  </a:txBody>
                  <a:tcPr marL="47625" marR="47625" marT="47625" marB="4762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TextBox 4"/>
          <p:cNvSpPr txBox="1"/>
          <p:nvPr/>
        </p:nvSpPr>
        <p:spPr>
          <a:xfrm>
            <a:off x="2689718" y="1508883"/>
            <a:ext cx="12908564" cy="11624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018"/>
              </a:lnSpc>
              <a:spcBef>
                <a:spcPct val="0"/>
              </a:spcBef>
            </a:pPr>
            <a:r>
              <a:rPr lang="en-US" sz="7642" b="1" dirty="0" err="1">
                <a:solidFill>
                  <a:srgbClr val="000000"/>
                </a:solidFill>
                <a:latin typeface="HEITI SC MEDIUM" pitchFamily="2" charset="-128"/>
                <a:ea typeface="HEITI SC MEDIUM" pitchFamily="2" charset="-128"/>
                <a:cs typeface="HK Grotesk Bold"/>
                <a:sym typeface="HK Grotesk Bold"/>
              </a:rPr>
              <a:t>心理衡鑑工具-</a:t>
            </a:r>
            <a:r>
              <a:rPr lang="en-US" sz="7642" b="1" dirty="0" err="1">
                <a:solidFill>
                  <a:srgbClr val="1C53A3"/>
                </a:solidFill>
                <a:latin typeface="HEITI SC MEDIUM" pitchFamily="2" charset="-128"/>
                <a:ea typeface="HEITI SC MEDIUM" pitchFamily="2" charset="-128"/>
                <a:cs typeface="HK Grotesk Bold"/>
                <a:sym typeface="HK Grotesk Bold"/>
              </a:rPr>
              <a:t>智力測驗</a:t>
            </a:r>
            <a:r>
              <a:rPr lang="en-US" sz="7642" b="1" dirty="0">
                <a:solidFill>
                  <a:srgbClr val="1C53A3"/>
                </a:solidFill>
                <a:latin typeface="HEITI SC MEDIUM" pitchFamily="2" charset="-128"/>
                <a:ea typeface="HEITI SC MEDIUM" pitchFamily="2" charset="-128"/>
                <a:cs typeface="HK Grotesk Bold"/>
                <a:sym typeface="HK Grotesk Bold"/>
              </a:rPr>
              <a:t>(3)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5768732" y="4229100"/>
            <a:ext cx="2519265" cy="11093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80"/>
              </a:lnSpc>
              <a:spcBef>
                <a:spcPct val="0"/>
              </a:spcBef>
            </a:pPr>
            <a:r>
              <a:rPr lang="en-US" sz="3200" b="1" spc="-32" dirty="0" err="1">
                <a:solidFill>
                  <a:srgbClr val="1C53A3"/>
                </a:solidFill>
                <a:latin typeface="HEITI SC MEDIUM" pitchFamily="2" charset="-128"/>
                <a:ea typeface="HEITI SC MEDIUM" pitchFamily="2" charset="-128"/>
                <a:cs typeface="HK Grotesk Bold"/>
                <a:sym typeface="HK Grotesk Bold"/>
              </a:rPr>
              <a:t>平均數</a:t>
            </a:r>
            <a:r>
              <a:rPr lang="en-US" sz="3200" b="1" spc="-32" dirty="0">
                <a:solidFill>
                  <a:srgbClr val="1C53A3"/>
                </a:solidFill>
                <a:latin typeface="HEITI SC MEDIUM" pitchFamily="2" charset="-128"/>
                <a:ea typeface="HEITI SC MEDIUM" pitchFamily="2" charset="-128"/>
                <a:cs typeface="HK Grotesk Bold"/>
                <a:sym typeface="HK Grotesk Bold"/>
              </a:rPr>
              <a:t>: 100 </a:t>
            </a:r>
            <a:r>
              <a:rPr lang="en-US" sz="3200" b="1" spc="-32" dirty="0" err="1">
                <a:solidFill>
                  <a:srgbClr val="1C53A3"/>
                </a:solidFill>
                <a:latin typeface="HEITI SC MEDIUM" pitchFamily="2" charset="-128"/>
                <a:ea typeface="HEITI SC MEDIUM" pitchFamily="2" charset="-128"/>
                <a:cs typeface="HK Grotesk Bold"/>
                <a:sym typeface="HK Grotesk Bold"/>
              </a:rPr>
              <a:t>標準差</a:t>
            </a:r>
            <a:r>
              <a:rPr lang="en-US" sz="3200" b="1" spc="-32" dirty="0">
                <a:solidFill>
                  <a:srgbClr val="1C53A3"/>
                </a:solidFill>
                <a:latin typeface="HEITI SC MEDIUM" pitchFamily="2" charset="-128"/>
                <a:ea typeface="HEITI SC MEDIUM" pitchFamily="2" charset="-128"/>
                <a:cs typeface="HK Grotesk Bold"/>
                <a:sym typeface="HK Grotesk Bold"/>
              </a:rPr>
              <a:t>: 15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5768732" y="8039100"/>
            <a:ext cx="2290665" cy="10788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480"/>
              </a:lnSpc>
              <a:spcBef>
                <a:spcPct val="0"/>
              </a:spcBef>
            </a:pPr>
            <a:r>
              <a:rPr lang="en-US" sz="3200" b="1" spc="-32" dirty="0" err="1">
                <a:solidFill>
                  <a:srgbClr val="1C53A3"/>
                </a:solidFill>
                <a:latin typeface="HEITI SC MEDIUM" pitchFamily="2" charset="-128"/>
                <a:ea typeface="HEITI SC MEDIUM" pitchFamily="2" charset="-128"/>
                <a:cs typeface="HK Grotesk Bold"/>
                <a:sym typeface="HK Grotesk Bold"/>
              </a:rPr>
              <a:t>平均數</a:t>
            </a:r>
            <a:r>
              <a:rPr lang="en-US" sz="3200" b="1" spc="-32" dirty="0">
                <a:solidFill>
                  <a:srgbClr val="1C53A3"/>
                </a:solidFill>
                <a:latin typeface="HEITI SC MEDIUM" pitchFamily="2" charset="-128"/>
                <a:ea typeface="HEITI SC MEDIUM" pitchFamily="2" charset="-128"/>
                <a:cs typeface="HK Grotesk Bold"/>
                <a:sym typeface="HK Grotesk Bold"/>
              </a:rPr>
              <a:t>: 10</a:t>
            </a:r>
          </a:p>
          <a:p>
            <a:pPr algn="l">
              <a:lnSpc>
                <a:spcPts val="4480"/>
              </a:lnSpc>
              <a:spcBef>
                <a:spcPct val="0"/>
              </a:spcBef>
            </a:pPr>
            <a:r>
              <a:rPr lang="en-US" sz="3200" b="1" spc="-32" dirty="0" err="1">
                <a:solidFill>
                  <a:srgbClr val="1C53A3"/>
                </a:solidFill>
                <a:latin typeface="HEITI SC MEDIUM" pitchFamily="2" charset="-128"/>
                <a:ea typeface="HEITI SC MEDIUM" pitchFamily="2" charset="-128"/>
                <a:cs typeface="HK Grotesk Bold"/>
                <a:sym typeface="HK Grotesk Bold"/>
              </a:rPr>
              <a:t>標準差</a:t>
            </a:r>
            <a:r>
              <a:rPr lang="en-US" sz="3200" b="1" spc="-32" dirty="0">
                <a:solidFill>
                  <a:srgbClr val="1C53A3"/>
                </a:solidFill>
                <a:latin typeface="HEITI SC MEDIUM" pitchFamily="2" charset="-128"/>
                <a:ea typeface="HEITI SC MEDIUM" pitchFamily="2" charset="-128"/>
                <a:cs typeface="HK Grotesk Bold"/>
                <a:sym typeface="HK Grotesk Bold"/>
              </a:rPr>
              <a:t>: 3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548</Words>
  <Application>Microsoft Office PowerPoint</Application>
  <PresentationFormat>自訂</PresentationFormat>
  <Paragraphs>199</Paragraphs>
  <Slides>22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22</vt:i4>
      </vt:variant>
    </vt:vector>
  </HeadingPairs>
  <TitlesOfParts>
    <vt:vector size="29" baseType="lpstr">
      <vt:lpstr>HEITI SC MEDIUM</vt:lpstr>
      <vt:lpstr>HEITI SC MEDIUM</vt:lpstr>
      <vt:lpstr>HK Grotesk Medium</vt:lpstr>
      <vt:lpstr>HK Grotesk Bold</vt:lpstr>
      <vt:lpstr>Arial</vt:lpstr>
      <vt:lpstr>Calibri</vt:lpstr>
      <vt:lpstr>Office Theme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White and Blue Simple Modern Abstract  IT Communication Keynote Presentation</dc:title>
  <cp:lastModifiedBy>HanSue Lai</cp:lastModifiedBy>
  <cp:revision>9</cp:revision>
  <dcterms:created xsi:type="dcterms:W3CDTF">2006-08-16T00:00:00Z</dcterms:created>
  <dcterms:modified xsi:type="dcterms:W3CDTF">2024-11-28T06:01:40Z</dcterms:modified>
  <dc:identifier>DAGXrQI2Yk8</dc:identifier>
</cp:coreProperties>
</file>