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37"/>
  </p:notesMasterIdLst>
  <p:sldIdLst>
    <p:sldId id="256" r:id="rId2"/>
    <p:sldId id="277" r:id="rId3"/>
    <p:sldId id="270" r:id="rId4"/>
    <p:sldId id="286" r:id="rId5"/>
    <p:sldId id="287" r:id="rId6"/>
    <p:sldId id="273" r:id="rId7"/>
    <p:sldId id="271" r:id="rId8"/>
    <p:sldId id="294" r:id="rId9"/>
    <p:sldId id="288" r:id="rId10"/>
    <p:sldId id="295" r:id="rId11"/>
    <p:sldId id="268" r:id="rId12"/>
    <p:sldId id="269" r:id="rId13"/>
    <p:sldId id="274" r:id="rId14"/>
    <p:sldId id="275" r:id="rId15"/>
    <p:sldId id="276" r:id="rId16"/>
    <p:sldId id="278" r:id="rId17"/>
    <p:sldId id="279" r:id="rId18"/>
    <p:sldId id="280" r:id="rId19"/>
    <p:sldId id="289" r:id="rId20"/>
    <p:sldId id="284" r:id="rId21"/>
    <p:sldId id="285" r:id="rId22"/>
    <p:sldId id="259" r:id="rId23"/>
    <p:sldId id="293" r:id="rId24"/>
    <p:sldId id="263" r:id="rId25"/>
    <p:sldId id="265" r:id="rId26"/>
    <p:sldId id="292" r:id="rId27"/>
    <p:sldId id="264" r:id="rId28"/>
    <p:sldId id="258" r:id="rId29"/>
    <p:sldId id="266" r:id="rId30"/>
    <p:sldId id="267" r:id="rId31"/>
    <p:sldId id="282" r:id="rId32"/>
    <p:sldId id="290" r:id="rId33"/>
    <p:sldId id="296" r:id="rId34"/>
    <p:sldId id="283" r:id="rId35"/>
    <p:sldId id="260"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3588F3-71C0-4188-8E6C-2B0A6B098B6C}" v="175" dt="2024-02-01T10:01:21.754"/>
  </p1510:revLst>
</p1510:revInfo>
</file>

<file path=ppt/tableStyles.xml><?xml version="1.0" encoding="utf-8"?>
<a:tblStyleLst xmlns:a="http://schemas.openxmlformats.org/drawingml/2006/main" def="{9D807D50-829A-48FE-8202-F2F29694F5E9}">
  <a:tblStyle styleId="{9D807D50-829A-48FE-8202-F2F29694F5E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108"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ue Lai" userId="8df3f9c130f0e488" providerId="LiveId" clId="{923588F3-71C0-4188-8E6C-2B0A6B098B6C}"/>
    <pc:docChg chg="modSld">
      <pc:chgData name="HanSue Lai" userId="8df3f9c130f0e488" providerId="LiveId" clId="{923588F3-71C0-4188-8E6C-2B0A6B098B6C}" dt="2024-02-01T10:01:21.754" v="174"/>
      <pc:docMkLst>
        <pc:docMk/>
      </pc:docMkLst>
      <pc:sldChg chg="modTransition">
        <pc:chgData name="HanSue Lai" userId="8df3f9c130f0e488" providerId="LiveId" clId="{923588F3-71C0-4188-8E6C-2B0A6B098B6C}" dt="2024-02-01T10:01:21.741" v="140"/>
        <pc:sldMkLst>
          <pc:docMk/>
          <pc:sldMk cId="0" sldId="256"/>
        </pc:sldMkLst>
      </pc:sldChg>
      <pc:sldChg chg="modTransition">
        <pc:chgData name="HanSue Lai" userId="8df3f9c130f0e488" providerId="LiveId" clId="{923588F3-71C0-4188-8E6C-2B0A6B098B6C}" dt="2024-02-01T10:01:21.748" v="167"/>
        <pc:sldMkLst>
          <pc:docMk/>
          <pc:sldMk cId="0" sldId="258"/>
        </pc:sldMkLst>
      </pc:sldChg>
      <pc:sldChg chg="modTransition">
        <pc:chgData name="HanSue Lai" userId="8df3f9c130f0e488" providerId="LiveId" clId="{923588F3-71C0-4188-8E6C-2B0A6B098B6C}" dt="2024-02-01T10:01:21.745" v="161"/>
        <pc:sldMkLst>
          <pc:docMk/>
          <pc:sldMk cId="0" sldId="259"/>
        </pc:sldMkLst>
      </pc:sldChg>
      <pc:sldChg chg="modTransition">
        <pc:chgData name="HanSue Lai" userId="8df3f9c130f0e488" providerId="LiveId" clId="{923588F3-71C0-4188-8E6C-2B0A6B098B6C}" dt="2024-02-01T10:01:21.754" v="174"/>
        <pc:sldMkLst>
          <pc:docMk/>
          <pc:sldMk cId="0" sldId="260"/>
        </pc:sldMkLst>
      </pc:sldChg>
      <pc:sldChg chg="modTransition">
        <pc:chgData name="HanSue Lai" userId="8df3f9c130f0e488" providerId="LiveId" clId="{923588F3-71C0-4188-8E6C-2B0A6B098B6C}" dt="2024-02-01T10:01:21.745" v="163"/>
        <pc:sldMkLst>
          <pc:docMk/>
          <pc:sldMk cId="4014696917" sldId="263"/>
        </pc:sldMkLst>
      </pc:sldChg>
      <pc:sldChg chg="modTransition">
        <pc:chgData name="HanSue Lai" userId="8df3f9c130f0e488" providerId="LiveId" clId="{923588F3-71C0-4188-8E6C-2B0A6B098B6C}" dt="2024-02-01T10:01:21.747" v="166"/>
        <pc:sldMkLst>
          <pc:docMk/>
          <pc:sldMk cId="2760560202" sldId="264"/>
        </pc:sldMkLst>
      </pc:sldChg>
      <pc:sldChg chg="modTransition">
        <pc:chgData name="HanSue Lai" userId="8df3f9c130f0e488" providerId="LiveId" clId="{923588F3-71C0-4188-8E6C-2B0A6B098B6C}" dt="2024-02-01T10:01:21.745" v="164"/>
        <pc:sldMkLst>
          <pc:docMk/>
          <pc:sldMk cId="1554736325" sldId="265"/>
        </pc:sldMkLst>
      </pc:sldChg>
      <pc:sldChg chg="modTransition">
        <pc:chgData name="HanSue Lai" userId="8df3f9c130f0e488" providerId="LiveId" clId="{923588F3-71C0-4188-8E6C-2B0A6B098B6C}" dt="2024-02-01T10:01:21.750" v="168"/>
        <pc:sldMkLst>
          <pc:docMk/>
          <pc:sldMk cId="3676045381" sldId="266"/>
        </pc:sldMkLst>
      </pc:sldChg>
      <pc:sldChg chg="modTransition">
        <pc:chgData name="HanSue Lai" userId="8df3f9c130f0e488" providerId="LiveId" clId="{923588F3-71C0-4188-8E6C-2B0A6B098B6C}" dt="2024-02-01T10:01:21.752" v="169"/>
        <pc:sldMkLst>
          <pc:docMk/>
          <pc:sldMk cId="2266453339" sldId="267"/>
        </pc:sldMkLst>
      </pc:sldChg>
      <pc:sldChg chg="modTransition">
        <pc:chgData name="HanSue Lai" userId="8df3f9c130f0e488" providerId="LiveId" clId="{923588F3-71C0-4188-8E6C-2B0A6B098B6C}" dt="2024-02-01T10:01:21.743" v="150"/>
        <pc:sldMkLst>
          <pc:docMk/>
          <pc:sldMk cId="478589208" sldId="268"/>
        </pc:sldMkLst>
      </pc:sldChg>
      <pc:sldChg chg="modTransition">
        <pc:chgData name="HanSue Lai" userId="8df3f9c130f0e488" providerId="LiveId" clId="{923588F3-71C0-4188-8E6C-2B0A6B098B6C}" dt="2024-02-01T10:01:21.743" v="151"/>
        <pc:sldMkLst>
          <pc:docMk/>
          <pc:sldMk cId="1124144781" sldId="269"/>
        </pc:sldMkLst>
      </pc:sldChg>
      <pc:sldChg chg="modTransition">
        <pc:chgData name="HanSue Lai" userId="8df3f9c130f0e488" providerId="LiveId" clId="{923588F3-71C0-4188-8E6C-2B0A6B098B6C}" dt="2024-02-01T10:01:21.742" v="142"/>
        <pc:sldMkLst>
          <pc:docMk/>
          <pc:sldMk cId="1301607023" sldId="270"/>
        </pc:sldMkLst>
      </pc:sldChg>
      <pc:sldChg chg="modTransition">
        <pc:chgData name="HanSue Lai" userId="8df3f9c130f0e488" providerId="LiveId" clId="{923588F3-71C0-4188-8E6C-2B0A6B098B6C}" dt="2024-02-01T10:01:21.742" v="146"/>
        <pc:sldMkLst>
          <pc:docMk/>
          <pc:sldMk cId="3317741007" sldId="271"/>
        </pc:sldMkLst>
      </pc:sldChg>
      <pc:sldChg chg="modTransition">
        <pc:chgData name="HanSue Lai" userId="8df3f9c130f0e488" providerId="LiveId" clId="{923588F3-71C0-4188-8E6C-2B0A6B098B6C}" dt="2024-02-01T10:01:21.742" v="145"/>
        <pc:sldMkLst>
          <pc:docMk/>
          <pc:sldMk cId="2313925256" sldId="273"/>
        </pc:sldMkLst>
      </pc:sldChg>
      <pc:sldChg chg="modTransition">
        <pc:chgData name="HanSue Lai" userId="8df3f9c130f0e488" providerId="LiveId" clId="{923588F3-71C0-4188-8E6C-2B0A6B098B6C}" dt="2024-02-01T10:01:21.743" v="152"/>
        <pc:sldMkLst>
          <pc:docMk/>
          <pc:sldMk cId="465377697" sldId="274"/>
        </pc:sldMkLst>
      </pc:sldChg>
      <pc:sldChg chg="modTransition">
        <pc:chgData name="HanSue Lai" userId="8df3f9c130f0e488" providerId="LiveId" clId="{923588F3-71C0-4188-8E6C-2B0A6B098B6C}" dt="2024-02-01T10:01:21.743" v="153"/>
        <pc:sldMkLst>
          <pc:docMk/>
          <pc:sldMk cId="76288999" sldId="275"/>
        </pc:sldMkLst>
      </pc:sldChg>
      <pc:sldChg chg="modTransition">
        <pc:chgData name="HanSue Lai" userId="8df3f9c130f0e488" providerId="LiveId" clId="{923588F3-71C0-4188-8E6C-2B0A6B098B6C}" dt="2024-02-01T10:01:21.744" v="154"/>
        <pc:sldMkLst>
          <pc:docMk/>
          <pc:sldMk cId="2495304767" sldId="276"/>
        </pc:sldMkLst>
      </pc:sldChg>
      <pc:sldChg chg="modTransition">
        <pc:chgData name="HanSue Lai" userId="8df3f9c130f0e488" providerId="LiveId" clId="{923588F3-71C0-4188-8E6C-2B0A6B098B6C}" dt="2024-02-01T10:01:21.741" v="141"/>
        <pc:sldMkLst>
          <pc:docMk/>
          <pc:sldMk cId="1929219105" sldId="277"/>
        </pc:sldMkLst>
      </pc:sldChg>
      <pc:sldChg chg="modTransition">
        <pc:chgData name="HanSue Lai" userId="8df3f9c130f0e488" providerId="LiveId" clId="{923588F3-71C0-4188-8E6C-2B0A6B098B6C}" dt="2024-02-01T10:01:21.744" v="155"/>
        <pc:sldMkLst>
          <pc:docMk/>
          <pc:sldMk cId="4024140705" sldId="278"/>
        </pc:sldMkLst>
      </pc:sldChg>
      <pc:sldChg chg="modTransition">
        <pc:chgData name="HanSue Lai" userId="8df3f9c130f0e488" providerId="LiveId" clId="{923588F3-71C0-4188-8E6C-2B0A6B098B6C}" dt="2024-02-01T10:01:21.744" v="156"/>
        <pc:sldMkLst>
          <pc:docMk/>
          <pc:sldMk cId="506379863" sldId="279"/>
        </pc:sldMkLst>
      </pc:sldChg>
      <pc:sldChg chg="modTransition">
        <pc:chgData name="HanSue Lai" userId="8df3f9c130f0e488" providerId="LiveId" clId="{923588F3-71C0-4188-8E6C-2B0A6B098B6C}" dt="2024-02-01T10:01:21.744" v="157"/>
        <pc:sldMkLst>
          <pc:docMk/>
          <pc:sldMk cId="3661833325" sldId="280"/>
        </pc:sldMkLst>
      </pc:sldChg>
      <pc:sldChg chg="modTransition">
        <pc:chgData name="HanSue Lai" userId="8df3f9c130f0e488" providerId="LiveId" clId="{923588F3-71C0-4188-8E6C-2B0A6B098B6C}" dt="2024-02-01T10:01:21.753" v="170"/>
        <pc:sldMkLst>
          <pc:docMk/>
          <pc:sldMk cId="1058598042" sldId="282"/>
        </pc:sldMkLst>
      </pc:sldChg>
      <pc:sldChg chg="modTransition">
        <pc:chgData name="HanSue Lai" userId="8df3f9c130f0e488" providerId="LiveId" clId="{923588F3-71C0-4188-8E6C-2B0A6B098B6C}" dt="2024-02-01T10:01:21.754" v="173"/>
        <pc:sldMkLst>
          <pc:docMk/>
          <pc:sldMk cId="3552927005" sldId="283"/>
        </pc:sldMkLst>
      </pc:sldChg>
      <pc:sldChg chg="modTransition">
        <pc:chgData name="HanSue Lai" userId="8df3f9c130f0e488" providerId="LiveId" clId="{923588F3-71C0-4188-8E6C-2B0A6B098B6C}" dt="2024-02-01T10:01:21.744" v="159"/>
        <pc:sldMkLst>
          <pc:docMk/>
          <pc:sldMk cId="910469443" sldId="284"/>
        </pc:sldMkLst>
      </pc:sldChg>
      <pc:sldChg chg="modTransition">
        <pc:chgData name="HanSue Lai" userId="8df3f9c130f0e488" providerId="LiveId" clId="{923588F3-71C0-4188-8E6C-2B0A6B098B6C}" dt="2024-02-01T10:01:21.744" v="160"/>
        <pc:sldMkLst>
          <pc:docMk/>
          <pc:sldMk cId="3669138990" sldId="285"/>
        </pc:sldMkLst>
      </pc:sldChg>
      <pc:sldChg chg="modTransition">
        <pc:chgData name="HanSue Lai" userId="8df3f9c130f0e488" providerId="LiveId" clId="{923588F3-71C0-4188-8E6C-2B0A6B098B6C}" dt="2024-02-01T10:01:21.742" v="143"/>
        <pc:sldMkLst>
          <pc:docMk/>
          <pc:sldMk cId="406160223" sldId="286"/>
        </pc:sldMkLst>
      </pc:sldChg>
      <pc:sldChg chg="modTransition">
        <pc:chgData name="HanSue Lai" userId="8df3f9c130f0e488" providerId="LiveId" clId="{923588F3-71C0-4188-8E6C-2B0A6B098B6C}" dt="2024-02-01T10:01:21.742" v="144"/>
        <pc:sldMkLst>
          <pc:docMk/>
          <pc:sldMk cId="1310326014" sldId="287"/>
        </pc:sldMkLst>
      </pc:sldChg>
      <pc:sldChg chg="modTransition">
        <pc:chgData name="HanSue Lai" userId="8df3f9c130f0e488" providerId="LiveId" clId="{923588F3-71C0-4188-8E6C-2B0A6B098B6C}" dt="2024-02-01T10:01:21.743" v="148"/>
        <pc:sldMkLst>
          <pc:docMk/>
          <pc:sldMk cId="2497977934" sldId="288"/>
        </pc:sldMkLst>
      </pc:sldChg>
      <pc:sldChg chg="modTransition">
        <pc:chgData name="HanSue Lai" userId="8df3f9c130f0e488" providerId="LiveId" clId="{923588F3-71C0-4188-8E6C-2B0A6B098B6C}" dt="2024-02-01T10:01:21.744" v="158"/>
        <pc:sldMkLst>
          <pc:docMk/>
          <pc:sldMk cId="3627526784" sldId="289"/>
        </pc:sldMkLst>
      </pc:sldChg>
      <pc:sldChg chg="modTransition">
        <pc:chgData name="HanSue Lai" userId="8df3f9c130f0e488" providerId="LiveId" clId="{923588F3-71C0-4188-8E6C-2B0A6B098B6C}" dt="2024-02-01T10:01:21.753" v="171"/>
        <pc:sldMkLst>
          <pc:docMk/>
          <pc:sldMk cId="3407767438" sldId="290"/>
        </pc:sldMkLst>
      </pc:sldChg>
      <pc:sldChg chg="modTransition">
        <pc:chgData name="HanSue Lai" userId="8df3f9c130f0e488" providerId="LiveId" clId="{923588F3-71C0-4188-8E6C-2B0A6B098B6C}" dt="2024-02-01T10:01:21.745" v="165"/>
        <pc:sldMkLst>
          <pc:docMk/>
          <pc:sldMk cId="3609240940" sldId="292"/>
        </pc:sldMkLst>
      </pc:sldChg>
      <pc:sldChg chg="modTransition">
        <pc:chgData name="HanSue Lai" userId="8df3f9c130f0e488" providerId="LiveId" clId="{923588F3-71C0-4188-8E6C-2B0A6B098B6C}" dt="2024-02-01T10:01:21.745" v="162"/>
        <pc:sldMkLst>
          <pc:docMk/>
          <pc:sldMk cId="3244032852" sldId="293"/>
        </pc:sldMkLst>
      </pc:sldChg>
      <pc:sldChg chg="modTransition">
        <pc:chgData name="HanSue Lai" userId="8df3f9c130f0e488" providerId="LiveId" clId="{923588F3-71C0-4188-8E6C-2B0A6B098B6C}" dt="2024-02-01T10:01:21.742" v="147"/>
        <pc:sldMkLst>
          <pc:docMk/>
          <pc:sldMk cId="2491016309" sldId="294"/>
        </pc:sldMkLst>
      </pc:sldChg>
      <pc:sldChg chg="modTransition">
        <pc:chgData name="HanSue Lai" userId="8df3f9c130f0e488" providerId="LiveId" clId="{923588F3-71C0-4188-8E6C-2B0A6B098B6C}" dt="2024-02-01T10:01:21.743" v="149"/>
        <pc:sldMkLst>
          <pc:docMk/>
          <pc:sldMk cId="3819314161" sldId="295"/>
        </pc:sldMkLst>
      </pc:sldChg>
      <pc:sldChg chg="modTransition">
        <pc:chgData name="HanSue Lai" userId="8df3f9c130f0e488" providerId="LiveId" clId="{923588F3-71C0-4188-8E6C-2B0A6B098B6C}" dt="2024-02-01T10:01:21.754" v="172"/>
        <pc:sldMkLst>
          <pc:docMk/>
          <pc:sldMk cId="2092469746" sldId="296"/>
        </pc:sldMkLst>
      </pc:sldChg>
    </pc:docChg>
  </pc:docChgLst>
  <pc:docChgLst>
    <pc:chgData name="承宗 林" userId="2c0cc269aa737a69" providerId="LiveId" clId="{B02BF8B3-5E6A-4542-8C1B-CBB97A51D89C}"/>
    <pc:docChg chg="undo custSel addSld modSld sldOrd">
      <pc:chgData name="承宗 林" userId="2c0cc269aa737a69" providerId="LiveId" clId="{B02BF8B3-5E6A-4542-8C1B-CBB97A51D89C}" dt="2024-01-29T07:22:25.266" v="218" actId="113"/>
      <pc:docMkLst>
        <pc:docMk/>
      </pc:docMkLst>
      <pc:sldChg chg="modSp mod">
        <pc:chgData name="承宗 林" userId="2c0cc269aa737a69" providerId="LiveId" clId="{B02BF8B3-5E6A-4542-8C1B-CBB97A51D89C}" dt="2024-01-29T07:19:50.562" v="167" actId="20577"/>
        <pc:sldMkLst>
          <pc:docMk/>
          <pc:sldMk cId="0" sldId="256"/>
        </pc:sldMkLst>
        <pc:spChg chg="mod">
          <ac:chgData name="承宗 林" userId="2c0cc269aa737a69" providerId="LiveId" clId="{B02BF8B3-5E6A-4542-8C1B-CBB97A51D89C}" dt="2024-01-29T07:19:41.581" v="153" actId="113"/>
          <ac:spMkLst>
            <pc:docMk/>
            <pc:sldMk cId="0" sldId="256"/>
            <ac:spMk id="54" creationId="{00000000-0000-0000-0000-000000000000}"/>
          </ac:spMkLst>
        </pc:spChg>
        <pc:spChg chg="mod">
          <ac:chgData name="承宗 林" userId="2c0cc269aa737a69" providerId="LiveId" clId="{B02BF8B3-5E6A-4542-8C1B-CBB97A51D89C}" dt="2024-01-29T07:19:50.562" v="167" actId="20577"/>
          <ac:spMkLst>
            <pc:docMk/>
            <pc:sldMk cId="0" sldId="256"/>
            <ac:spMk id="55" creationId="{00000000-0000-0000-0000-000000000000}"/>
          </ac:spMkLst>
        </pc:spChg>
      </pc:sldChg>
      <pc:sldChg chg="modSp mod">
        <pc:chgData name="承宗 林" userId="2c0cc269aa737a69" providerId="LiveId" clId="{B02BF8B3-5E6A-4542-8C1B-CBB97A51D89C}" dt="2024-01-29T07:21:41.696" v="209" actId="113"/>
        <pc:sldMkLst>
          <pc:docMk/>
          <pc:sldMk cId="0" sldId="259"/>
        </pc:sldMkLst>
        <pc:spChg chg="mod">
          <ac:chgData name="承宗 林" userId="2c0cc269aa737a69" providerId="LiveId" clId="{B02BF8B3-5E6A-4542-8C1B-CBB97A51D89C}" dt="2024-01-27T11:04:07.317" v="71" actId="113"/>
          <ac:spMkLst>
            <pc:docMk/>
            <pc:sldMk cId="0" sldId="259"/>
            <ac:spMk id="6" creationId="{9AA1B98E-280C-BC86-117A-6C9C85E54E82}"/>
          </ac:spMkLst>
        </pc:spChg>
        <pc:spChg chg="mod">
          <ac:chgData name="承宗 林" userId="2c0cc269aa737a69" providerId="LiveId" clId="{B02BF8B3-5E6A-4542-8C1B-CBB97A51D89C}" dt="2024-01-29T07:21:41.696" v="209" actId="113"/>
          <ac:spMkLst>
            <pc:docMk/>
            <pc:sldMk cId="0" sldId="259"/>
            <ac:spMk id="73" creationId="{00000000-0000-0000-0000-000000000000}"/>
          </ac:spMkLst>
        </pc:spChg>
        <pc:spChg chg="mod">
          <ac:chgData name="承宗 林" userId="2c0cc269aa737a69" providerId="LiveId" clId="{B02BF8B3-5E6A-4542-8C1B-CBB97A51D89C}" dt="2024-01-27T11:04:58.730" v="92" actId="20577"/>
          <ac:spMkLst>
            <pc:docMk/>
            <pc:sldMk cId="0" sldId="259"/>
            <ac:spMk id="74" creationId="{00000000-0000-0000-0000-000000000000}"/>
          </ac:spMkLst>
        </pc:spChg>
      </pc:sldChg>
      <pc:sldChg chg="modSp mod">
        <pc:chgData name="承宗 林" userId="2c0cc269aa737a69" providerId="LiveId" clId="{B02BF8B3-5E6A-4542-8C1B-CBB97A51D89C}" dt="2024-01-29T07:21:45.367" v="210" actId="113"/>
        <pc:sldMkLst>
          <pc:docMk/>
          <pc:sldMk cId="4014696917" sldId="263"/>
        </pc:sldMkLst>
        <pc:spChg chg="mod">
          <ac:chgData name="承宗 林" userId="2c0cc269aa737a69" providerId="LiveId" clId="{B02BF8B3-5E6A-4542-8C1B-CBB97A51D89C}" dt="2024-01-29T07:21:45.367" v="210" actId="113"/>
          <ac:spMkLst>
            <pc:docMk/>
            <pc:sldMk cId="4014696917" sldId="263"/>
            <ac:spMk id="73" creationId="{00000000-0000-0000-0000-000000000000}"/>
          </ac:spMkLst>
        </pc:spChg>
        <pc:spChg chg="mod">
          <ac:chgData name="承宗 林" userId="2c0cc269aa737a69" providerId="LiveId" clId="{B02BF8B3-5E6A-4542-8C1B-CBB97A51D89C}" dt="2024-01-27T12:02:53.936" v="103" actId="14100"/>
          <ac:spMkLst>
            <pc:docMk/>
            <pc:sldMk cId="4014696917" sldId="263"/>
            <ac:spMk id="74" creationId="{00000000-0000-0000-0000-000000000000}"/>
          </ac:spMkLst>
        </pc:spChg>
      </pc:sldChg>
      <pc:sldChg chg="modSp mod">
        <pc:chgData name="承宗 林" userId="2c0cc269aa737a69" providerId="LiveId" clId="{B02BF8B3-5E6A-4542-8C1B-CBB97A51D89C}" dt="2024-01-29T07:21:54.162" v="212" actId="113"/>
        <pc:sldMkLst>
          <pc:docMk/>
          <pc:sldMk cId="2760560202" sldId="264"/>
        </pc:sldMkLst>
        <pc:spChg chg="mod">
          <ac:chgData name="承宗 林" userId="2c0cc269aa737a69" providerId="LiveId" clId="{B02BF8B3-5E6A-4542-8C1B-CBB97A51D89C}" dt="2024-01-29T07:21:54.162" v="212" actId="113"/>
          <ac:spMkLst>
            <pc:docMk/>
            <pc:sldMk cId="2760560202" sldId="264"/>
            <ac:spMk id="73" creationId="{00000000-0000-0000-0000-000000000000}"/>
          </ac:spMkLst>
        </pc:spChg>
        <pc:spChg chg="mod">
          <ac:chgData name="承宗 林" userId="2c0cc269aa737a69" providerId="LiveId" clId="{B02BF8B3-5E6A-4542-8C1B-CBB97A51D89C}" dt="2024-01-27T12:03:36.502" v="118" actId="403"/>
          <ac:spMkLst>
            <pc:docMk/>
            <pc:sldMk cId="2760560202" sldId="264"/>
            <ac:spMk id="74" creationId="{00000000-0000-0000-0000-000000000000}"/>
          </ac:spMkLst>
        </pc:spChg>
      </pc:sldChg>
      <pc:sldChg chg="modSp mod">
        <pc:chgData name="承宗 林" userId="2c0cc269aa737a69" providerId="LiveId" clId="{B02BF8B3-5E6A-4542-8C1B-CBB97A51D89C}" dt="2024-01-29T07:21:50.427" v="211" actId="113"/>
        <pc:sldMkLst>
          <pc:docMk/>
          <pc:sldMk cId="1554736325" sldId="265"/>
        </pc:sldMkLst>
        <pc:spChg chg="mod">
          <ac:chgData name="承宗 林" userId="2c0cc269aa737a69" providerId="LiveId" clId="{B02BF8B3-5E6A-4542-8C1B-CBB97A51D89C}" dt="2024-01-29T07:21:50.427" v="211" actId="113"/>
          <ac:spMkLst>
            <pc:docMk/>
            <pc:sldMk cId="1554736325" sldId="265"/>
            <ac:spMk id="73" creationId="{00000000-0000-0000-0000-000000000000}"/>
          </ac:spMkLst>
        </pc:spChg>
        <pc:spChg chg="mod">
          <ac:chgData name="承宗 林" userId="2c0cc269aa737a69" providerId="LiveId" clId="{B02BF8B3-5E6A-4542-8C1B-CBB97A51D89C}" dt="2024-01-27T12:03:13.520" v="110" actId="14100"/>
          <ac:spMkLst>
            <pc:docMk/>
            <pc:sldMk cId="1554736325" sldId="265"/>
            <ac:spMk id="74" creationId="{00000000-0000-0000-0000-000000000000}"/>
          </ac:spMkLst>
        </pc:spChg>
      </pc:sldChg>
      <pc:sldChg chg="modSp mod">
        <pc:chgData name="承宗 林" userId="2c0cc269aa737a69" providerId="LiveId" clId="{B02BF8B3-5E6A-4542-8C1B-CBB97A51D89C}" dt="2024-01-29T07:22:00.917" v="213" actId="113"/>
        <pc:sldMkLst>
          <pc:docMk/>
          <pc:sldMk cId="3676045381" sldId="266"/>
        </pc:sldMkLst>
        <pc:spChg chg="mod">
          <ac:chgData name="承宗 林" userId="2c0cc269aa737a69" providerId="LiveId" clId="{B02BF8B3-5E6A-4542-8C1B-CBB97A51D89C}" dt="2024-01-29T07:22:00.917" v="213" actId="113"/>
          <ac:spMkLst>
            <pc:docMk/>
            <pc:sldMk cId="3676045381" sldId="266"/>
            <ac:spMk id="73" creationId="{00000000-0000-0000-0000-000000000000}"/>
          </ac:spMkLst>
        </pc:spChg>
        <pc:spChg chg="mod">
          <ac:chgData name="承宗 林" userId="2c0cc269aa737a69" providerId="LiveId" clId="{B02BF8B3-5E6A-4542-8C1B-CBB97A51D89C}" dt="2024-01-27T12:04:06.221" v="134" actId="403"/>
          <ac:spMkLst>
            <pc:docMk/>
            <pc:sldMk cId="3676045381" sldId="266"/>
            <ac:spMk id="74" creationId="{00000000-0000-0000-0000-000000000000}"/>
          </ac:spMkLst>
        </pc:spChg>
      </pc:sldChg>
      <pc:sldChg chg="modSp mod">
        <pc:chgData name="承宗 林" userId="2c0cc269aa737a69" providerId="LiveId" clId="{B02BF8B3-5E6A-4542-8C1B-CBB97A51D89C}" dt="2024-01-29T07:22:05.368" v="214" actId="113"/>
        <pc:sldMkLst>
          <pc:docMk/>
          <pc:sldMk cId="2266453339" sldId="267"/>
        </pc:sldMkLst>
        <pc:spChg chg="mod">
          <ac:chgData name="承宗 林" userId="2c0cc269aa737a69" providerId="LiveId" clId="{B02BF8B3-5E6A-4542-8C1B-CBB97A51D89C}" dt="2024-01-29T07:22:05.368" v="214" actId="113"/>
          <ac:spMkLst>
            <pc:docMk/>
            <pc:sldMk cId="2266453339" sldId="267"/>
            <ac:spMk id="73" creationId="{00000000-0000-0000-0000-000000000000}"/>
          </ac:spMkLst>
        </pc:spChg>
        <pc:spChg chg="mod">
          <ac:chgData name="承宗 林" userId="2c0cc269aa737a69" providerId="LiveId" clId="{B02BF8B3-5E6A-4542-8C1B-CBB97A51D89C}" dt="2024-01-27T12:04:02.906" v="133" actId="20577"/>
          <ac:spMkLst>
            <pc:docMk/>
            <pc:sldMk cId="2266453339" sldId="267"/>
            <ac:spMk id="74" creationId="{00000000-0000-0000-0000-000000000000}"/>
          </ac:spMkLst>
        </pc:spChg>
      </pc:sldChg>
      <pc:sldChg chg="modSp mod">
        <pc:chgData name="承宗 林" userId="2c0cc269aa737a69" providerId="LiveId" clId="{B02BF8B3-5E6A-4542-8C1B-CBB97A51D89C}" dt="2024-01-27T10:20:18.862" v="51" actId="113"/>
        <pc:sldMkLst>
          <pc:docMk/>
          <pc:sldMk cId="478589208" sldId="268"/>
        </pc:sldMkLst>
        <pc:spChg chg="mod">
          <ac:chgData name="承宗 林" userId="2c0cc269aa737a69" providerId="LiveId" clId="{B02BF8B3-5E6A-4542-8C1B-CBB97A51D89C}" dt="2024-01-27T10:20:18.862" v="51" actId="113"/>
          <ac:spMkLst>
            <pc:docMk/>
            <pc:sldMk cId="478589208" sldId="268"/>
            <ac:spMk id="2" creationId="{235C2FF0-A720-D89B-3A1F-087FE0618D68}"/>
          </ac:spMkLst>
        </pc:spChg>
      </pc:sldChg>
      <pc:sldChg chg="modSp mod">
        <pc:chgData name="承宗 林" userId="2c0cc269aa737a69" providerId="LiveId" clId="{B02BF8B3-5E6A-4542-8C1B-CBB97A51D89C}" dt="2024-01-29T07:20:14.842" v="174" actId="20577"/>
        <pc:sldMkLst>
          <pc:docMk/>
          <pc:sldMk cId="1301607023" sldId="270"/>
        </pc:sldMkLst>
        <pc:spChg chg="mod">
          <ac:chgData name="承宗 林" userId="2c0cc269aa737a69" providerId="LiveId" clId="{B02BF8B3-5E6A-4542-8C1B-CBB97A51D89C}" dt="2024-01-29T07:20:14.842" v="174" actId="20577"/>
          <ac:spMkLst>
            <pc:docMk/>
            <pc:sldMk cId="1301607023" sldId="270"/>
            <ac:spMk id="2" creationId="{2F2FFE0F-7CF1-76C2-62B0-A18532332DEF}"/>
          </ac:spMkLst>
        </pc:spChg>
        <pc:spChg chg="mod">
          <ac:chgData name="承宗 林" userId="2c0cc269aa737a69" providerId="LiveId" clId="{B02BF8B3-5E6A-4542-8C1B-CBB97A51D89C}" dt="2024-01-27T10:18:41.541" v="22" actId="113"/>
          <ac:spMkLst>
            <pc:docMk/>
            <pc:sldMk cId="1301607023" sldId="270"/>
            <ac:spMk id="3" creationId="{6CCBB3F3-47E9-400A-02AC-D643916FD33E}"/>
          </ac:spMkLst>
        </pc:spChg>
      </pc:sldChg>
      <pc:sldChg chg="delSp modSp mod">
        <pc:chgData name="承宗 林" userId="2c0cc269aa737a69" providerId="LiveId" clId="{B02BF8B3-5E6A-4542-8C1B-CBB97A51D89C}" dt="2024-01-29T07:20:50.845" v="188" actId="113"/>
        <pc:sldMkLst>
          <pc:docMk/>
          <pc:sldMk cId="3317741007" sldId="271"/>
        </pc:sldMkLst>
        <pc:spChg chg="mod">
          <ac:chgData name="承宗 林" userId="2c0cc269aa737a69" providerId="LiveId" clId="{B02BF8B3-5E6A-4542-8C1B-CBB97A51D89C}" dt="2024-01-29T07:20:50.845" v="188" actId="113"/>
          <ac:spMkLst>
            <pc:docMk/>
            <pc:sldMk cId="3317741007" sldId="271"/>
            <ac:spMk id="2" creationId="{5AC71EBE-3812-6520-C77B-AA80303C5D9E}"/>
          </ac:spMkLst>
        </pc:spChg>
        <pc:spChg chg="mod">
          <ac:chgData name="承宗 林" userId="2c0cc269aa737a69" providerId="LiveId" clId="{B02BF8B3-5E6A-4542-8C1B-CBB97A51D89C}" dt="2024-01-27T10:19:22.361" v="27" actId="14100"/>
          <ac:spMkLst>
            <pc:docMk/>
            <pc:sldMk cId="3317741007" sldId="271"/>
            <ac:spMk id="3" creationId="{047EB3D0-7A36-99D1-DE0D-9A89F7A2D175}"/>
          </ac:spMkLst>
        </pc:spChg>
        <pc:spChg chg="del">
          <ac:chgData name="承宗 林" userId="2c0cc269aa737a69" providerId="LiveId" clId="{B02BF8B3-5E6A-4542-8C1B-CBB97A51D89C}" dt="2024-01-27T10:19:18.296" v="26" actId="478"/>
          <ac:spMkLst>
            <pc:docMk/>
            <pc:sldMk cId="3317741007" sldId="271"/>
            <ac:spMk id="4" creationId="{3DB5D378-E5A2-EBD3-E3D5-9D10B6E95FC9}"/>
          </ac:spMkLst>
        </pc:spChg>
      </pc:sldChg>
      <pc:sldChg chg="modSp mod">
        <pc:chgData name="承宗 林" userId="2c0cc269aa737a69" providerId="LiveId" clId="{B02BF8B3-5E6A-4542-8C1B-CBB97A51D89C}" dt="2024-01-29T07:20:46.528" v="187" actId="113"/>
        <pc:sldMkLst>
          <pc:docMk/>
          <pc:sldMk cId="2313925256" sldId="273"/>
        </pc:sldMkLst>
        <pc:spChg chg="mod">
          <ac:chgData name="承宗 林" userId="2c0cc269aa737a69" providerId="LiveId" clId="{B02BF8B3-5E6A-4542-8C1B-CBB97A51D89C}" dt="2024-01-29T07:20:46.528" v="187" actId="113"/>
          <ac:spMkLst>
            <pc:docMk/>
            <pc:sldMk cId="2313925256" sldId="273"/>
            <ac:spMk id="2" creationId="{3A942C19-9D2C-3824-3C5D-E95995086774}"/>
          </ac:spMkLst>
        </pc:spChg>
      </pc:sldChg>
      <pc:sldChg chg="modSp mod">
        <pc:chgData name="承宗 林" userId="2c0cc269aa737a69" providerId="LiveId" clId="{B02BF8B3-5E6A-4542-8C1B-CBB97A51D89C}" dt="2024-01-29T07:21:09.181" v="192" actId="113"/>
        <pc:sldMkLst>
          <pc:docMk/>
          <pc:sldMk cId="465377697" sldId="274"/>
        </pc:sldMkLst>
        <pc:spChg chg="mod">
          <ac:chgData name="承宗 林" userId="2c0cc269aa737a69" providerId="LiveId" clId="{B02BF8B3-5E6A-4542-8C1B-CBB97A51D89C}" dt="2024-01-29T07:21:09.181" v="192" actId="113"/>
          <ac:spMkLst>
            <pc:docMk/>
            <pc:sldMk cId="465377697" sldId="274"/>
            <ac:spMk id="2" creationId="{0174F627-B0A1-8BBC-B20F-DB4D99519FC2}"/>
          </ac:spMkLst>
        </pc:spChg>
      </pc:sldChg>
      <pc:sldChg chg="modSp mod">
        <pc:chgData name="承宗 林" userId="2c0cc269aa737a69" providerId="LiveId" clId="{B02BF8B3-5E6A-4542-8C1B-CBB97A51D89C}" dt="2024-01-29T07:21:11.778" v="193" actId="113"/>
        <pc:sldMkLst>
          <pc:docMk/>
          <pc:sldMk cId="76288999" sldId="275"/>
        </pc:sldMkLst>
        <pc:spChg chg="mod">
          <ac:chgData name="承宗 林" userId="2c0cc269aa737a69" providerId="LiveId" clId="{B02BF8B3-5E6A-4542-8C1B-CBB97A51D89C}" dt="2024-01-29T07:21:11.778" v="193" actId="113"/>
          <ac:spMkLst>
            <pc:docMk/>
            <pc:sldMk cId="76288999" sldId="275"/>
            <ac:spMk id="2" creationId="{669C7CC5-A014-E22D-8206-CEFE09405797}"/>
          </ac:spMkLst>
        </pc:spChg>
      </pc:sldChg>
      <pc:sldChg chg="modSp mod">
        <pc:chgData name="承宗 林" userId="2c0cc269aa737a69" providerId="LiveId" clId="{B02BF8B3-5E6A-4542-8C1B-CBB97A51D89C}" dt="2024-01-29T07:21:14.563" v="194" actId="113"/>
        <pc:sldMkLst>
          <pc:docMk/>
          <pc:sldMk cId="2495304767" sldId="276"/>
        </pc:sldMkLst>
        <pc:spChg chg="mod">
          <ac:chgData name="承宗 林" userId="2c0cc269aa737a69" providerId="LiveId" clId="{B02BF8B3-5E6A-4542-8C1B-CBB97A51D89C}" dt="2024-01-29T07:21:14.563" v="194" actId="113"/>
          <ac:spMkLst>
            <pc:docMk/>
            <pc:sldMk cId="2495304767" sldId="276"/>
            <ac:spMk id="2" creationId="{F2BC8293-FBF2-FCDA-6E77-C487CE756209}"/>
          </ac:spMkLst>
        </pc:spChg>
      </pc:sldChg>
      <pc:sldChg chg="modSp mod">
        <pc:chgData name="承宗 林" userId="2c0cc269aa737a69" providerId="LiveId" clId="{B02BF8B3-5E6A-4542-8C1B-CBB97A51D89C}" dt="2024-01-29T07:19:58.821" v="169" actId="20577"/>
        <pc:sldMkLst>
          <pc:docMk/>
          <pc:sldMk cId="1929219105" sldId="277"/>
        </pc:sldMkLst>
        <pc:spChg chg="mod">
          <ac:chgData name="承宗 林" userId="2c0cc269aa737a69" providerId="LiveId" clId="{B02BF8B3-5E6A-4542-8C1B-CBB97A51D89C}" dt="2024-01-29T07:19:54.510" v="168" actId="113"/>
          <ac:spMkLst>
            <pc:docMk/>
            <pc:sldMk cId="1929219105" sldId="277"/>
            <ac:spMk id="2" creationId="{8A131955-950D-5360-BCC0-1CB26474ECAB}"/>
          </ac:spMkLst>
        </pc:spChg>
        <pc:spChg chg="mod">
          <ac:chgData name="承宗 林" userId="2c0cc269aa737a69" providerId="LiveId" clId="{B02BF8B3-5E6A-4542-8C1B-CBB97A51D89C}" dt="2024-01-29T07:19:58.821" v="169" actId="20577"/>
          <ac:spMkLst>
            <pc:docMk/>
            <pc:sldMk cId="1929219105" sldId="277"/>
            <ac:spMk id="3" creationId="{CBA18354-FF3F-473F-0E08-A0786342F9AE}"/>
          </ac:spMkLst>
        </pc:spChg>
      </pc:sldChg>
      <pc:sldChg chg="modSp mod">
        <pc:chgData name="承宗 林" userId="2c0cc269aa737a69" providerId="LiveId" clId="{B02BF8B3-5E6A-4542-8C1B-CBB97A51D89C}" dt="2024-01-29T07:21:17.412" v="195" actId="113"/>
        <pc:sldMkLst>
          <pc:docMk/>
          <pc:sldMk cId="4024140705" sldId="278"/>
        </pc:sldMkLst>
        <pc:spChg chg="mod">
          <ac:chgData name="承宗 林" userId="2c0cc269aa737a69" providerId="LiveId" clId="{B02BF8B3-5E6A-4542-8C1B-CBB97A51D89C}" dt="2024-01-29T07:21:17.412" v="195" actId="113"/>
          <ac:spMkLst>
            <pc:docMk/>
            <pc:sldMk cId="4024140705" sldId="278"/>
            <ac:spMk id="2" creationId="{D609B6BE-BA69-B302-6D27-4CC56DAE1EC4}"/>
          </ac:spMkLst>
        </pc:spChg>
        <pc:spChg chg="mod">
          <ac:chgData name="承宗 林" userId="2c0cc269aa737a69" providerId="LiveId" clId="{B02BF8B3-5E6A-4542-8C1B-CBB97A51D89C}" dt="2024-01-27T10:21:23.393" v="62" actId="113"/>
          <ac:spMkLst>
            <pc:docMk/>
            <pc:sldMk cId="4024140705" sldId="278"/>
            <ac:spMk id="3" creationId="{3D4D2E74-A159-D3BA-63E1-873B487787A2}"/>
          </ac:spMkLst>
        </pc:spChg>
      </pc:sldChg>
      <pc:sldChg chg="modSp mod">
        <pc:chgData name="承宗 林" userId="2c0cc269aa737a69" providerId="LiveId" clId="{B02BF8B3-5E6A-4542-8C1B-CBB97A51D89C}" dt="2024-01-29T07:21:21.453" v="196" actId="113"/>
        <pc:sldMkLst>
          <pc:docMk/>
          <pc:sldMk cId="506379863" sldId="279"/>
        </pc:sldMkLst>
        <pc:spChg chg="mod">
          <ac:chgData name="承宗 林" userId="2c0cc269aa737a69" providerId="LiveId" clId="{B02BF8B3-5E6A-4542-8C1B-CBB97A51D89C}" dt="2024-01-29T07:21:21.453" v="196" actId="113"/>
          <ac:spMkLst>
            <pc:docMk/>
            <pc:sldMk cId="506379863" sldId="279"/>
            <ac:spMk id="2" creationId="{3AB8BC84-B901-170E-2E47-7A548E67D401}"/>
          </ac:spMkLst>
        </pc:spChg>
      </pc:sldChg>
      <pc:sldChg chg="modSp mod">
        <pc:chgData name="承宗 林" userId="2c0cc269aa737a69" providerId="LiveId" clId="{B02BF8B3-5E6A-4542-8C1B-CBB97A51D89C}" dt="2024-01-29T07:21:31.215" v="203" actId="20577"/>
        <pc:sldMkLst>
          <pc:docMk/>
          <pc:sldMk cId="3661833325" sldId="280"/>
        </pc:sldMkLst>
        <pc:spChg chg="mod">
          <ac:chgData name="承宗 林" userId="2c0cc269aa737a69" providerId="LiveId" clId="{B02BF8B3-5E6A-4542-8C1B-CBB97A51D89C}" dt="2024-01-29T07:21:31.215" v="203" actId="20577"/>
          <ac:spMkLst>
            <pc:docMk/>
            <pc:sldMk cId="3661833325" sldId="280"/>
            <ac:spMk id="2" creationId="{13E1C897-7F8C-8A52-0A0D-2368D514D28C}"/>
          </ac:spMkLst>
        </pc:spChg>
      </pc:sldChg>
      <pc:sldChg chg="modSp mod">
        <pc:chgData name="承宗 林" userId="2c0cc269aa737a69" providerId="LiveId" clId="{B02BF8B3-5E6A-4542-8C1B-CBB97A51D89C}" dt="2024-01-29T07:22:09.628" v="215" actId="113"/>
        <pc:sldMkLst>
          <pc:docMk/>
          <pc:sldMk cId="1058598042" sldId="282"/>
        </pc:sldMkLst>
        <pc:spChg chg="mod">
          <ac:chgData name="承宗 林" userId="2c0cc269aa737a69" providerId="LiveId" clId="{B02BF8B3-5E6A-4542-8C1B-CBB97A51D89C}" dt="2024-01-29T07:22:09.628" v="215" actId="113"/>
          <ac:spMkLst>
            <pc:docMk/>
            <pc:sldMk cId="1058598042" sldId="282"/>
            <ac:spMk id="2" creationId="{D609B6BE-BA69-B302-6D27-4CC56DAE1EC4}"/>
          </ac:spMkLst>
        </pc:spChg>
      </pc:sldChg>
      <pc:sldChg chg="modSp mod">
        <pc:chgData name="承宗 林" userId="2c0cc269aa737a69" providerId="LiveId" clId="{B02BF8B3-5E6A-4542-8C1B-CBB97A51D89C}" dt="2024-01-29T07:22:25.266" v="218" actId="113"/>
        <pc:sldMkLst>
          <pc:docMk/>
          <pc:sldMk cId="3552927005" sldId="283"/>
        </pc:sldMkLst>
        <pc:spChg chg="mod">
          <ac:chgData name="承宗 林" userId="2c0cc269aa737a69" providerId="LiveId" clId="{B02BF8B3-5E6A-4542-8C1B-CBB97A51D89C}" dt="2024-01-29T07:22:25.266" v="218" actId="113"/>
          <ac:spMkLst>
            <pc:docMk/>
            <pc:sldMk cId="3552927005" sldId="283"/>
            <ac:spMk id="2" creationId="{13A06AEB-3E23-9B44-B123-65A3EC31621D}"/>
          </ac:spMkLst>
        </pc:spChg>
        <pc:spChg chg="mod">
          <ac:chgData name="承宗 林" userId="2c0cc269aa737a69" providerId="LiveId" clId="{B02BF8B3-5E6A-4542-8C1B-CBB97A51D89C}" dt="2024-01-27T12:05:12.843" v="151" actId="207"/>
          <ac:spMkLst>
            <pc:docMk/>
            <pc:sldMk cId="3552927005" sldId="283"/>
            <ac:spMk id="3" creationId="{1541B5F4-A2DD-7B32-68CE-3CC18C9562FA}"/>
          </ac:spMkLst>
        </pc:spChg>
      </pc:sldChg>
      <pc:sldChg chg="modSp mod">
        <pc:chgData name="承宗 林" userId="2c0cc269aa737a69" providerId="LiveId" clId="{B02BF8B3-5E6A-4542-8C1B-CBB97A51D89C}" dt="2024-01-23T05:55:07.430" v="4" actId="1076"/>
        <pc:sldMkLst>
          <pc:docMk/>
          <pc:sldMk cId="3669138990" sldId="285"/>
        </pc:sldMkLst>
        <pc:picChg chg="mod">
          <ac:chgData name="承宗 林" userId="2c0cc269aa737a69" providerId="LiveId" clId="{B02BF8B3-5E6A-4542-8C1B-CBB97A51D89C}" dt="2024-01-23T05:55:07.430" v="4" actId="1076"/>
          <ac:picMkLst>
            <pc:docMk/>
            <pc:sldMk cId="3669138990" sldId="285"/>
            <ac:picMk id="5" creationId="{75C30A12-0ADD-CB74-73F3-835ADB0AE3A6}"/>
          </ac:picMkLst>
        </pc:picChg>
        <pc:picChg chg="mod">
          <ac:chgData name="承宗 林" userId="2c0cc269aa737a69" providerId="LiveId" clId="{B02BF8B3-5E6A-4542-8C1B-CBB97A51D89C}" dt="2024-01-23T05:55:07.430" v="4" actId="1076"/>
          <ac:picMkLst>
            <pc:docMk/>
            <pc:sldMk cId="3669138990" sldId="285"/>
            <ac:picMk id="6" creationId="{3917A118-4723-C5AA-9934-6770AF1122A6}"/>
          </ac:picMkLst>
        </pc:picChg>
      </pc:sldChg>
      <pc:sldChg chg="modSp mod">
        <pc:chgData name="承宗 林" userId="2c0cc269aa737a69" providerId="LiveId" clId="{B02BF8B3-5E6A-4542-8C1B-CBB97A51D89C}" dt="2024-01-29T07:20:18.346" v="177" actId="20577"/>
        <pc:sldMkLst>
          <pc:docMk/>
          <pc:sldMk cId="406160223" sldId="286"/>
        </pc:sldMkLst>
        <pc:spChg chg="mod">
          <ac:chgData name="承宗 林" userId="2c0cc269aa737a69" providerId="LiveId" clId="{B02BF8B3-5E6A-4542-8C1B-CBB97A51D89C}" dt="2024-01-29T07:20:18.346" v="177" actId="20577"/>
          <ac:spMkLst>
            <pc:docMk/>
            <pc:sldMk cId="406160223" sldId="286"/>
            <ac:spMk id="2" creationId="{2F2FFE0F-7CF1-76C2-62B0-A18532332DEF}"/>
          </ac:spMkLst>
        </pc:spChg>
      </pc:sldChg>
      <pc:sldChg chg="modSp mod">
        <pc:chgData name="承宗 林" userId="2c0cc269aa737a69" providerId="LiveId" clId="{B02BF8B3-5E6A-4542-8C1B-CBB97A51D89C}" dt="2024-01-29T07:20:39.112" v="182" actId="20577"/>
        <pc:sldMkLst>
          <pc:docMk/>
          <pc:sldMk cId="1310326014" sldId="287"/>
        </pc:sldMkLst>
        <pc:spChg chg="mod">
          <ac:chgData name="承宗 林" userId="2c0cc269aa737a69" providerId="LiveId" clId="{B02BF8B3-5E6A-4542-8C1B-CBB97A51D89C}" dt="2024-01-29T07:20:39.112" v="182" actId="20577"/>
          <ac:spMkLst>
            <pc:docMk/>
            <pc:sldMk cId="1310326014" sldId="287"/>
            <ac:spMk id="2" creationId="{3A942C19-9D2C-3824-3C5D-E95995086774}"/>
          </ac:spMkLst>
        </pc:spChg>
        <pc:spChg chg="mod">
          <ac:chgData name="承宗 林" userId="2c0cc269aa737a69" providerId="LiveId" clId="{B02BF8B3-5E6A-4542-8C1B-CBB97A51D89C}" dt="2024-01-27T10:18:58.818" v="24" actId="113"/>
          <ac:spMkLst>
            <pc:docMk/>
            <pc:sldMk cId="1310326014" sldId="287"/>
            <ac:spMk id="3" creationId="{ED329BD5-6D74-F6BD-EB33-E23B88200579}"/>
          </ac:spMkLst>
        </pc:spChg>
      </pc:sldChg>
      <pc:sldChg chg="delSp modSp mod">
        <pc:chgData name="承宗 林" userId="2c0cc269aa737a69" providerId="LiveId" clId="{B02BF8B3-5E6A-4542-8C1B-CBB97A51D89C}" dt="2024-01-29T07:20:56.967" v="190" actId="113"/>
        <pc:sldMkLst>
          <pc:docMk/>
          <pc:sldMk cId="2497977934" sldId="288"/>
        </pc:sldMkLst>
        <pc:spChg chg="mod">
          <ac:chgData name="承宗 林" userId="2c0cc269aa737a69" providerId="LiveId" clId="{B02BF8B3-5E6A-4542-8C1B-CBB97A51D89C}" dt="2024-01-29T07:20:56.967" v="190" actId="113"/>
          <ac:spMkLst>
            <pc:docMk/>
            <pc:sldMk cId="2497977934" sldId="288"/>
            <ac:spMk id="2" creationId="{5AC71EBE-3812-6520-C77B-AA80303C5D9E}"/>
          </ac:spMkLst>
        </pc:spChg>
        <pc:spChg chg="mod">
          <ac:chgData name="承宗 林" userId="2c0cc269aa737a69" providerId="LiveId" clId="{B02BF8B3-5E6A-4542-8C1B-CBB97A51D89C}" dt="2024-01-27T10:20:00.778" v="44" actId="14100"/>
          <ac:spMkLst>
            <pc:docMk/>
            <pc:sldMk cId="2497977934" sldId="288"/>
            <ac:spMk id="3" creationId="{047EB3D0-7A36-99D1-DE0D-9A89F7A2D175}"/>
          </ac:spMkLst>
        </pc:spChg>
        <pc:spChg chg="del">
          <ac:chgData name="承宗 林" userId="2c0cc269aa737a69" providerId="LiveId" clId="{B02BF8B3-5E6A-4542-8C1B-CBB97A51D89C}" dt="2024-01-27T10:19:57.460" v="43" actId="478"/>
          <ac:spMkLst>
            <pc:docMk/>
            <pc:sldMk cId="2497977934" sldId="288"/>
            <ac:spMk id="4" creationId="{3DB5D378-E5A2-EBD3-E3D5-9D10B6E95FC9}"/>
          </ac:spMkLst>
        </pc:spChg>
      </pc:sldChg>
      <pc:sldChg chg="modSp mod">
        <pc:chgData name="承宗 林" userId="2c0cc269aa737a69" providerId="LiveId" clId="{B02BF8B3-5E6A-4542-8C1B-CBB97A51D89C}" dt="2024-01-29T07:21:35.799" v="208" actId="20577"/>
        <pc:sldMkLst>
          <pc:docMk/>
          <pc:sldMk cId="3627526784" sldId="289"/>
        </pc:sldMkLst>
        <pc:spChg chg="mod">
          <ac:chgData name="承宗 林" userId="2c0cc269aa737a69" providerId="LiveId" clId="{B02BF8B3-5E6A-4542-8C1B-CBB97A51D89C}" dt="2024-01-29T07:21:35.799" v="208" actId="20577"/>
          <ac:spMkLst>
            <pc:docMk/>
            <pc:sldMk cId="3627526784" sldId="289"/>
            <ac:spMk id="2" creationId="{13E1C897-7F8C-8A52-0A0D-2368D514D28C}"/>
          </ac:spMkLst>
        </pc:spChg>
      </pc:sldChg>
      <pc:sldChg chg="modSp mod">
        <pc:chgData name="承宗 林" userId="2c0cc269aa737a69" providerId="LiveId" clId="{B02BF8B3-5E6A-4542-8C1B-CBB97A51D89C}" dt="2024-01-29T07:22:16.988" v="216" actId="113"/>
        <pc:sldMkLst>
          <pc:docMk/>
          <pc:sldMk cId="3407767438" sldId="290"/>
        </pc:sldMkLst>
        <pc:spChg chg="mod">
          <ac:chgData name="承宗 林" userId="2c0cc269aa737a69" providerId="LiveId" clId="{B02BF8B3-5E6A-4542-8C1B-CBB97A51D89C}" dt="2024-01-29T07:22:16.988" v="216" actId="113"/>
          <ac:spMkLst>
            <pc:docMk/>
            <pc:sldMk cId="3407767438" sldId="290"/>
            <ac:spMk id="2" creationId="{D609B6BE-BA69-B302-6D27-4CC56DAE1EC4}"/>
          </ac:spMkLst>
        </pc:spChg>
        <pc:spChg chg="mod">
          <ac:chgData name="承宗 林" userId="2c0cc269aa737a69" providerId="LiveId" clId="{B02BF8B3-5E6A-4542-8C1B-CBB97A51D89C}" dt="2024-01-27T12:04:37.081" v="141" actId="20577"/>
          <ac:spMkLst>
            <pc:docMk/>
            <pc:sldMk cId="3407767438" sldId="290"/>
            <ac:spMk id="3" creationId="{3D4D2E74-A159-D3BA-63E1-873B487787A2}"/>
          </ac:spMkLst>
        </pc:spChg>
      </pc:sldChg>
      <pc:sldChg chg="modSp mod">
        <pc:chgData name="承宗 林" userId="2c0cc269aa737a69" providerId="LiveId" clId="{B02BF8B3-5E6A-4542-8C1B-CBB97A51D89C}" dt="2024-01-27T12:03:19.667" v="111" actId="113"/>
        <pc:sldMkLst>
          <pc:docMk/>
          <pc:sldMk cId="3609240940" sldId="292"/>
        </pc:sldMkLst>
        <pc:spChg chg="mod">
          <ac:chgData name="承宗 林" userId="2c0cc269aa737a69" providerId="LiveId" clId="{B02BF8B3-5E6A-4542-8C1B-CBB97A51D89C}" dt="2024-01-27T12:03:19.667" v="111" actId="113"/>
          <ac:spMkLst>
            <pc:docMk/>
            <pc:sldMk cId="3609240940" sldId="292"/>
            <ac:spMk id="3" creationId="{CD6C43FB-4425-091F-1CC7-757058AB40E2}"/>
          </ac:spMkLst>
        </pc:spChg>
      </pc:sldChg>
      <pc:sldChg chg="addSp delSp modSp add mod">
        <pc:chgData name="承宗 林" userId="2c0cc269aa737a69" providerId="LiveId" clId="{B02BF8B3-5E6A-4542-8C1B-CBB97A51D89C}" dt="2024-01-29T07:20:53.952" v="189" actId="113"/>
        <pc:sldMkLst>
          <pc:docMk/>
          <pc:sldMk cId="2491016309" sldId="294"/>
        </pc:sldMkLst>
        <pc:spChg chg="mod">
          <ac:chgData name="承宗 林" userId="2c0cc269aa737a69" providerId="LiveId" clId="{B02BF8B3-5E6A-4542-8C1B-CBB97A51D89C}" dt="2024-01-29T07:20:53.952" v="189" actId="113"/>
          <ac:spMkLst>
            <pc:docMk/>
            <pc:sldMk cId="2491016309" sldId="294"/>
            <ac:spMk id="2" creationId="{5AC71EBE-3812-6520-C77B-AA80303C5D9E}"/>
          </ac:spMkLst>
        </pc:spChg>
        <pc:spChg chg="del">
          <ac:chgData name="承宗 林" userId="2c0cc269aa737a69" providerId="LiveId" clId="{B02BF8B3-5E6A-4542-8C1B-CBB97A51D89C}" dt="2024-01-27T10:19:34.990" v="36" actId="478"/>
          <ac:spMkLst>
            <pc:docMk/>
            <pc:sldMk cId="2491016309" sldId="294"/>
            <ac:spMk id="3" creationId="{047EB3D0-7A36-99D1-DE0D-9A89F7A2D175}"/>
          </ac:spMkLst>
        </pc:spChg>
        <pc:spChg chg="mod">
          <ac:chgData name="承宗 林" userId="2c0cc269aa737a69" providerId="LiveId" clId="{B02BF8B3-5E6A-4542-8C1B-CBB97A51D89C}" dt="2024-01-27T10:19:39.499" v="37" actId="14100"/>
          <ac:spMkLst>
            <pc:docMk/>
            <pc:sldMk cId="2491016309" sldId="294"/>
            <ac:spMk id="4" creationId="{3DB5D378-E5A2-EBD3-E3D5-9D10B6E95FC9}"/>
          </ac:spMkLst>
        </pc:spChg>
        <pc:spChg chg="add del mod">
          <ac:chgData name="承宗 林" userId="2c0cc269aa737a69" providerId="LiveId" clId="{B02BF8B3-5E6A-4542-8C1B-CBB97A51D89C}" dt="2024-01-27T10:19:44.440" v="38" actId="478"/>
          <ac:spMkLst>
            <pc:docMk/>
            <pc:sldMk cId="2491016309" sldId="294"/>
            <ac:spMk id="7" creationId="{33E27AB9-29FC-0299-C0A2-31998FE13DFD}"/>
          </ac:spMkLst>
        </pc:spChg>
      </pc:sldChg>
      <pc:sldChg chg="addSp delSp modSp add mod">
        <pc:chgData name="承宗 林" userId="2c0cc269aa737a69" providerId="LiveId" clId="{B02BF8B3-5E6A-4542-8C1B-CBB97A51D89C}" dt="2024-01-29T07:21:00.557" v="191" actId="113"/>
        <pc:sldMkLst>
          <pc:docMk/>
          <pc:sldMk cId="3819314161" sldId="295"/>
        </pc:sldMkLst>
        <pc:spChg chg="mod">
          <ac:chgData name="承宗 林" userId="2c0cc269aa737a69" providerId="LiveId" clId="{B02BF8B3-5E6A-4542-8C1B-CBB97A51D89C}" dt="2024-01-29T07:21:00.557" v="191" actId="113"/>
          <ac:spMkLst>
            <pc:docMk/>
            <pc:sldMk cId="3819314161" sldId="295"/>
            <ac:spMk id="2" creationId="{5AC71EBE-3812-6520-C77B-AA80303C5D9E}"/>
          </ac:spMkLst>
        </pc:spChg>
        <pc:spChg chg="del">
          <ac:chgData name="承宗 林" userId="2c0cc269aa737a69" providerId="LiveId" clId="{B02BF8B3-5E6A-4542-8C1B-CBB97A51D89C}" dt="2024-01-27T10:20:05.735" v="48" actId="478"/>
          <ac:spMkLst>
            <pc:docMk/>
            <pc:sldMk cId="3819314161" sldId="295"/>
            <ac:spMk id="3" creationId="{047EB3D0-7A36-99D1-DE0D-9A89F7A2D175}"/>
          </ac:spMkLst>
        </pc:spChg>
        <pc:spChg chg="mod">
          <ac:chgData name="承宗 林" userId="2c0cc269aa737a69" providerId="LiveId" clId="{B02BF8B3-5E6A-4542-8C1B-CBB97A51D89C}" dt="2024-01-27T10:20:10.800" v="50" actId="14100"/>
          <ac:spMkLst>
            <pc:docMk/>
            <pc:sldMk cId="3819314161" sldId="295"/>
            <ac:spMk id="4" creationId="{3DB5D378-E5A2-EBD3-E3D5-9D10B6E95FC9}"/>
          </ac:spMkLst>
        </pc:spChg>
        <pc:spChg chg="add del mod">
          <ac:chgData name="承宗 林" userId="2c0cc269aa737a69" providerId="LiveId" clId="{B02BF8B3-5E6A-4542-8C1B-CBB97A51D89C}" dt="2024-01-27T10:20:07.561" v="49" actId="478"/>
          <ac:spMkLst>
            <pc:docMk/>
            <pc:sldMk cId="3819314161" sldId="295"/>
            <ac:spMk id="7" creationId="{FD0C743E-9D20-73FC-BFEB-7D2C89FAC02E}"/>
          </ac:spMkLst>
        </pc:spChg>
      </pc:sldChg>
      <pc:sldChg chg="modSp add mod ord">
        <pc:chgData name="承宗 林" userId="2c0cc269aa737a69" providerId="LiveId" clId="{B02BF8B3-5E6A-4542-8C1B-CBB97A51D89C}" dt="2024-01-29T07:22:22.082" v="217" actId="113"/>
        <pc:sldMkLst>
          <pc:docMk/>
          <pc:sldMk cId="2092469746" sldId="296"/>
        </pc:sldMkLst>
        <pc:spChg chg="mod">
          <ac:chgData name="承宗 林" userId="2c0cc269aa737a69" providerId="LiveId" clId="{B02BF8B3-5E6A-4542-8C1B-CBB97A51D89C}" dt="2024-01-29T07:22:22.082" v="217" actId="113"/>
          <ac:spMkLst>
            <pc:docMk/>
            <pc:sldMk cId="2092469746" sldId="296"/>
            <ac:spMk id="2" creationId="{13A06AEB-3E23-9B44-B123-65A3EC31621D}"/>
          </ac:spMkLst>
        </pc:spChg>
        <pc:spChg chg="mod">
          <ac:chgData name="承宗 林" userId="2c0cc269aa737a69" providerId="LiveId" clId="{B02BF8B3-5E6A-4542-8C1B-CBB97A51D89C}" dt="2024-01-27T12:05:17.825" v="152" actId="207"/>
          <ac:spMkLst>
            <pc:docMk/>
            <pc:sldMk cId="2092469746" sldId="296"/>
            <ac:spMk id="3" creationId="{1541B5F4-A2DD-7B32-68CE-3CC18C9562FA}"/>
          </ac:spMkLst>
        </pc:spChg>
      </pc:sldChg>
    </pc:docChg>
  </pc:docChgLst>
  <pc:docChgLst>
    <pc:chgData name="承宗 林" userId="2c0cc269aa737a69" providerId="LiveId" clId="{B8298C8E-D9B4-4351-8905-731715A7E5A1}"/>
    <pc:docChg chg="undo custSel addSld delSld modSld sldOrd">
      <pc:chgData name="承宗 林" userId="2c0cc269aa737a69" providerId="LiveId" clId="{B8298C8E-D9B4-4351-8905-731715A7E5A1}" dt="2023-12-04T00:55:04.201" v="2700" actId="20577"/>
      <pc:docMkLst>
        <pc:docMk/>
      </pc:docMkLst>
      <pc:sldChg chg="modSp mod modNotes">
        <pc:chgData name="承宗 林" userId="2c0cc269aa737a69" providerId="LiveId" clId="{B8298C8E-D9B4-4351-8905-731715A7E5A1}" dt="2023-11-13T03:20:48.015" v="64" actId="20577"/>
        <pc:sldMkLst>
          <pc:docMk/>
          <pc:sldMk cId="0" sldId="256"/>
        </pc:sldMkLst>
        <pc:spChg chg="mod">
          <ac:chgData name="承宗 林" userId="2c0cc269aa737a69" providerId="LiveId" clId="{B8298C8E-D9B4-4351-8905-731715A7E5A1}" dt="2023-11-13T03:20:42.312" v="41" actId="20577"/>
          <ac:spMkLst>
            <pc:docMk/>
            <pc:sldMk cId="0" sldId="256"/>
            <ac:spMk id="54" creationId="{00000000-0000-0000-0000-000000000000}"/>
          </ac:spMkLst>
        </pc:spChg>
        <pc:spChg chg="mod">
          <ac:chgData name="承宗 林" userId="2c0cc269aa737a69" providerId="LiveId" clId="{B8298C8E-D9B4-4351-8905-731715A7E5A1}" dt="2023-11-13T03:20:48.015" v="64" actId="20577"/>
          <ac:spMkLst>
            <pc:docMk/>
            <pc:sldMk cId="0" sldId="256"/>
            <ac:spMk id="55" creationId="{00000000-0000-0000-0000-000000000000}"/>
          </ac:spMkLst>
        </pc:spChg>
      </pc:sldChg>
      <pc:sldChg chg="modSp del mod">
        <pc:chgData name="承宗 林" userId="2c0cc269aa737a69" providerId="LiveId" clId="{B8298C8E-D9B4-4351-8905-731715A7E5A1}" dt="2023-11-23T06:14:59.760" v="1306" actId="47"/>
        <pc:sldMkLst>
          <pc:docMk/>
          <pc:sldMk cId="0" sldId="257"/>
        </pc:sldMkLst>
        <pc:spChg chg="mod">
          <ac:chgData name="承宗 林" userId="2c0cc269aa737a69" providerId="LiveId" clId="{B8298C8E-D9B4-4351-8905-731715A7E5A1}" dt="2023-11-23T05:53:37.572" v="1289" actId="113"/>
          <ac:spMkLst>
            <pc:docMk/>
            <pc:sldMk cId="0" sldId="257"/>
            <ac:spMk id="60" creationId="{00000000-0000-0000-0000-000000000000}"/>
          </ac:spMkLst>
        </pc:spChg>
        <pc:graphicFrameChg chg="mod modGraphic">
          <ac:chgData name="承宗 林" userId="2c0cc269aa737a69" providerId="LiveId" clId="{B8298C8E-D9B4-4351-8905-731715A7E5A1}" dt="2023-11-13T04:23:00.845" v="320" actId="1076"/>
          <ac:graphicFrameMkLst>
            <pc:docMk/>
            <pc:sldMk cId="0" sldId="257"/>
            <ac:graphicFrameMk id="61" creationId="{00000000-0000-0000-0000-000000000000}"/>
          </ac:graphicFrameMkLst>
        </pc:graphicFrameChg>
      </pc:sldChg>
      <pc:sldChg chg="addSp delSp modSp mod ord modNotes">
        <pc:chgData name="承宗 林" userId="2c0cc269aa737a69" providerId="LiveId" clId="{B8298C8E-D9B4-4351-8905-731715A7E5A1}" dt="2023-11-23T06:15:06.054" v="1308"/>
        <pc:sldMkLst>
          <pc:docMk/>
          <pc:sldMk cId="0" sldId="258"/>
        </pc:sldMkLst>
        <pc:spChg chg="mod">
          <ac:chgData name="承宗 林" userId="2c0cc269aa737a69" providerId="LiveId" clId="{B8298C8E-D9B4-4351-8905-731715A7E5A1}" dt="2023-11-23T05:53:45.216" v="1303" actId="113"/>
          <ac:spMkLst>
            <pc:docMk/>
            <pc:sldMk cId="0" sldId="258"/>
            <ac:spMk id="66" creationId="{00000000-0000-0000-0000-000000000000}"/>
          </ac:spMkLst>
        </pc:spChg>
        <pc:spChg chg="del mod">
          <ac:chgData name="承宗 林" userId="2c0cc269aa737a69" providerId="LiveId" clId="{B8298C8E-D9B4-4351-8905-731715A7E5A1}" dt="2023-11-13T04:23:14.559" v="321" actId="478"/>
          <ac:spMkLst>
            <pc:docMk/>
            <pc:sldMk cId="0" sldId="258"/>
            <ac:spMk id="67" creationId="{00000000-0000-0000-0000-000000000000}"/>
          </ac:spMkLst>
        </pc:spChg>
        <pc:graphicFrameChg chg="add mod modGraphic">
          <ac:chgData name="承宗 林" userId="2c0cc269aa737a69" providerId="LiveId" clId="{B8298C8E-D9B4-4351-8905-731715A7E5A1}" dt="2023-11-13T04:25:46.166" v="351" actId="1076"/>
          <ac:graphicFrameMkLst>
            <pc:docMk/>
            <pc:sldMk cId="0" sldId="258"/>
            <ac:graphicFrameMk id="2" creationId="{F87AE95C-051A-FEC8-2207-51874EAD7D95}"/>
          </ac:graphicFrameMkLst>
        </pc:graphicFrameChg>
        <pc:graphicFrameChg chg="del modGraphic">
          <ac:chgData name="承宗 林" userId="2c0cc269aa737a69" providerId="LiveId" clId="{B8298C8E-D9B4-4351-8905-731715A7E5A1}" dt="2023-11-13T04:23:37.350" v="326" actId="478"/>
          <ac:graphicFrameMkLst>
            <pc:docMk/>
            <pc:sldMk cId="0" sldId="258"/>
            <ac:graphicFrameMk id="68" creationId="{00000000-0000-0000-0000-000000000000}"/>
          </ac:graphicFrameMkLst>
        </pc:graphicFrameChg>
      </pc:sldChg>
      <pc:sldChg chg="addSp delSp modSp mod modNotes">
        <pc:chgData name="承宗 林" userId="2c0cc269aa737a69" providerId="LiveId" clId="{B8298C8E-D9B4-4351-8905-731715A7E5A1}" dt="2023-11-29T02:15:10.643" v="2329" actId="20577"/>
        <pc:sldMkLst>
          <pc:docMk/>
          <pc:sldMk cId="0" sldId="259"/>
        </pc:sldMkLst>
        <pc:spChg chg="add del mod">
          <ac:chgData name="承宗 林" userId="2c0cc269aa737a69" providerId="LiveId" clId="{B8298C8E-D9B4-4351-8905-731715A7E5A1}" dt="2023-11-24T02:56:31.681" v="1505" actId="478"/>
          <ac:spMkLst>
            <pc:docMk/>
            <pc:sldMk cId="0" sldId="259"/>
            <ac:spMk id="5" creationId="{A90AF283-711C-C167-6724-088C9E298A8C}"/>
          </ac:spMkLst>
        </pc:spChg>
        <pc:spChg chg="add mod">
          <ac:chgData name="承宗 林" userId="2c0cc269aa737a69" providerId="LiveId" clId="{B8298C8E-D9B4-4351-8905-731715A7E5A1}" dt="2023-11-24T02:59:15.831" v="1542" actId="1076"/>
          <ac:spMkLst>
            <pc:docMk/>
            <pc:sldMk cId="0" sldId="259"/>
            <ac:spMk id="6" creationId="{9AA1B98E-280C-BC86-117A-6C9C85E54E82}"/>
          </ac:spMkLst>
        </pc:spChg>
        <pc:spChg chg="mod">
          <ac:chgData name="承宗 林" userId="2c0cc269aa737a69" providerId="LiveId" clId="{B8298C8E-D9B4-4351-8905-731715A7E5A1}" dt="2023-11-13T03:20:32.309" v="0"/>
          <ac:spMkLst>
            <pc:docMk/>
            <pc:sldMk cId="0" sldId="259"/>
            <ac:spMk id="73" creationId="{00000000-0000-0000-0000-000000000000}"/>
          </ac:spMkLst>
        </pc:spChg>
        <pc:spChg chg="mod">
          <ac:chgData name="承宗 林" userId="2c0cc269aa737a69" providerId="LiveId" clId="{B8298C8E-D9B4-4351-8905-731715A7E5A1}" dt="2023-11-29T02:15:10.643" v="2329" actId="20577"/>
          <ac:spMkLst>
            <pc:docMk/>
            <pc:sldMk cId="0" sldId="259"/>
            <ac:spMk id="74" creationId="{00000000-0000-0000-0000-000000000000}"/>
          </ac:spMkLst>
        </pc:spChg>
        <pc:picChg chg="add mod modCrop">
          <ac:chgData name="承宗 林" userId="2c0cc269aa737a69" providerId="LiveId" clId="{B8298C8E-D9B4-4351-8905-731715A7E5A1}" dt="2023-11-24T02:57:20.772" v="1520" actId="1076"/>
          <ac:picMkLst>
            <pc:docMk/>
            <pc:sldMk cId="0" sldId="259"/>
            <ac:picMk id="2" creationId="{C3B02B31-4D2F-C9D0-1B34-E8761696B2C2}"/>
          </ac:picMkLst>
        </pc:picChg>
        <pc:picChg chg="add mod modCrop">
          <ac:chgData name="承宗 林" userId="2c0cc269aa737a69" providerId="LiveId" clId="{B8298C8E-D9B4-4351-8905-731715A7E5A1}" dt="2023-11-24T02:57:22.713" v="1521" actId="1076"/>
          <ac:picMkLst>
            <pc:docMk/>
            <pc:sldMk cId="0" sldId="259"/>
            <ac:picMk id="3" creationId="{77B2A88C-D843-6A66-ED95-1452301B80CC}"/>
          </ac:picMkLst>
        </pc:picChg>
      </pc:sldChg>
      <pc:sldChg chg="addSp delSp modSp mod modNotes">
        <pc:chgData name="承宗 林" userId="2c0cc269aa737a69" providerId="LiveId" clId="{B8298C8E-D9B4-4351-8905-731715A7E5A1}" dt="2023-11-24T03:59:33.165" v="2188" actId="20577"/>
        <pc:sldMkLst>
          <pc:docMk/>
          <pc:sldMk cId="0" sldId="260"/>
        </pc:sldMkLst>
        <pc:spChg chg="mod">
          <ac:chgData name="承宗 林" userId="2c0cc269aa737a69" providerId="LiveId" clId="{B8298C8E-D9B4-4351-8905-731715A7E5A1}" dt="2023-11-24T03:59:33.165" v="2188" actId="20577"/>
          <ac:spMkLst>
            <pc:docMk/>
            <pc:sldMk cId="0" sldId="260"/>
            <ac:spMk id="79" creationId="{00000000-0000-0000-0000-000000000000}"/>
          </ac:spMkLst>
        </pc:spChg>
        <pc:spChg chg="mod">
          <ac:chgData name="承宗 林" userId="2c0cc269aa737a69" providerId="LiveId" clId="{B8298C8E-D9B4-4351-8905-731715A7E5A1}" dt="2023-11-13T04:26:59.844" v="361" actId="1076"/>
          <ac:spMkLst>
            <pc:docMk/>
            <pc:sldMk cId="0" sldId="260"/>
            <ac:spMk id="80" creationId="{00000000-0000-0000-0000-000000000000}"/>
          </ac:spMkLst>
        </pc:spChg>
        <pc:picChg chg="add del mod">
          <ac:chgData name="承宗 林" userId="2c0cc269aa737a69" providerId="LiveId" clId="{B8298C8E-D9B4-4351-8905-731715A7E5A1}" dt="2023-11-13T04:28:37.456" v="374" actId="21"/>
          <ac:picMkLst>
            <pc:docMk/>
            <pc:sldMk cId="0" sldId="260"/>
            <ac:picMk id="2" creationId="{69349FCD-899E-4FB6-7355-61A0FABF8AF6}"/>
          </ac:picMkLst>
        </pc:picChg>
        <pc:picChg chg="del mod">
          <ac:chgData name="承宗 林" userId="2c0cc269aa737a69" providerId="LiveId" clId="{B8298C8E-D9B4-4351-8905-731715A7E5A1}" dt="2023-11-13T04:38:04.633" v="424" actId="21"/>
          <ac:picMkLst>
            <pc:docMk/>
            <pc:sldMk cId="0" sldId="260"/>
            <ac:picMk id="81" creationId="{00000000-0000-0000-0000-000000000000}"/>
          </ac:picMkLst>
        </pc:picChg>
        <pc:picChg chg="del mod">
          <ac:chgData name="承宗 林" userId="2c0cc269aa737a69" providerId="LiveId" clId="{B8298C8E-D9B4-4351-8905-731715A7E5A1}" dt="2023-11-13T04:31:59.488" v="408" actId="21"/>
          <ac:picMkLst>
            <pc:docMk/>
            <pc:sldMk cId="0" sldId="260"/>
            <ac:picMk id="82" creationId="{00000000-0000-0000-0000-000000000000}"/>
          </ac:picMkLst>
        </pc:picChg>
        <pc:picChg chg="add del mod">
          <ac:chgData name="承宗 林" userId="2c0cc269aa737a69" providerId="LiveId" clId="{B8298C8E-D9B4-4351-8905-731715A7E5A1}" dt="2023-11-13T04:31:35.954" v="404" actId="21"/>
          <ac:picMkLst>
            <pc:docMk/>
            <pc:sldMk cId="0" sldId="260"/>
            <ac:picMk id="83" creationId="{00000000-0000-0000-0000-000000000000}"/>
          </ac:picMkLst>
        </pc:picChg>
        <pc:picChg chg="del mod">
          <ac:chgData name="承宗 林" userId="2c0cc269aa737a69" providerId="LiveId" clId="{B8298C8E-D9B4-4351-8905-731715A7E5A1}" dt="2023-11-13T04:37:48.534" v="418" actId="21"/>
          <ac:picMkLst>
            <pc:docMk/>
            <pc:sldMk cId="0" sldId="260"/>
            <ac:picMk id="84" creationId="{00000000-0000-0000-0000-000000000000}"/>
          </ac:picMkLst>
        </pc:picChg>
        <pc:picChg chg="del mod">
          <ac:chgData name="承宗 林" userId="2c0cc269aa737a69" providerId="LiveId" clId="{B8298C8E-D9B4-4351-8905-731715A7E5A1}" dt="2023-11-13T04:31:35.954" v="404" actId="21"/>
          <ac:picMkLst>
            <pc:docMk/>
            <pc:sldMk cId="0" sldId="260"/>
            <ac:picMk id="85" creationId="{00000000-0000-0000-0000-000000000000}"/>
          </ac:picMkLst>
        </pc:picChg>
        <pc:picChg chg="del mod">
          <ac:chgData name="承宗 林" userId="2c0cc269aa737a69" providerId="LiveId" clId="{B8298C8E-D9B4-4351-8905-731715A7E5A1}" dt="2023-11-13T04:30:12.532" v="382" actId="21"/>
          <ac:picMkLst>
            <pc:docMk/>
            <pc:sldMk cId="0" sldId="260"/>
            <ac:picMk id="86" creationId="{00000000-0000-0000-0000-000000000000}"/>
          </ac:picMkLst>
        </pc:picChg>
        <pc:picChg chg="del mod">
          <ac:chgData name="承宗 林" userId="2c0cc269aa737a69" providerId="LiveId" clId="{B8298C8E-D9B4-4351-8905-731715A7E5A1}" dt="2023-11-13T04:29:12.433" v="378" actId="21"/>
          <ac:picMkLst>
            <pc:docMk/>
            <pc:sldMk cId="0" sldId="260"/>
            <ac:picMk id="87" creationId="{00000000-0000-0000-0000-000000000000}"/>
          </ac:picMkLst>
        </pc:picChg>
        <pc:picChg chg="del mod">
          <ac:chgData name="承宗 林" userId="2c0cc269aa737a69" providerId="LiveId" clId="{B8298C8E-D9B4-4351-8905-731715A7E5A1}" dt="2023-11-13T04:27:43.080" v="372" actId="21"/>
          <ac:picMkLst>
            <pc:docMk/>
            <pc:sldMk cId="0" sldId="260"/>
            <ac:picMk id="88" creationId="{00000000-0000-0000-0000-000000000000}"/>
          </ac:picMkLst>
        </pc:picChg>
        <pc:picChg chg="del mod">
          <ac:chgData name="承宗 林" userId="2c0cc269aa737a69" providerId="LiveId" clId="{B8298C8E-D9B4-4351-8905-731715A7E5A1}" dt="2023-11-13T04:27:34.408" v="370" actId="21"/>
          <ac:picMkLst>
            <pc:docMk/>
            <pc:sldMk cId="0" sldId="260"/>
            <ac:picMk id="89" creationId="{00000000-0000-0000-0000-000000000000}"/>
          </ac:picMkLst>
        </pc:picChg>
        <pc:picChg chg="del mod">
          <ac:chgData name="承宗 林" userId="2c0cc269aa737a69" providerId="LiveId" clId="{B8298C8E-D9B4-4351-8905-731715A7E5A1}" dt="2023-11-13T04:27:25.224" v="367" actId="21"/>
          <ac:picMkLst>
            <pc:docMk/>
            <pc:sldMk cId="0" sldId="260"/>
            <ac:picMk id="90" creationId="{00000000-0000-0000-0000-000000000000}"/>
          </ac:picMkLst>
        </pc:picChg>
        <pc:picChg chg="del mod">
          <ac:chgData name="承宗 林" userId="2c0cc269aa737a69" providerId="LiveId" clId="{B8298C8E-D9B4-4351-8905-731715A7E5A1}" dt="2023-11-13T04:27:16.792" v="364" actId="21"/>
          <ac:picMkLst>
            <pc:docMk/>
            <pc:sldMk cId="0" sldId="260"/>
            <ac:picMk id="91" creationId="{00000000-0000-0000-0000-000000000000}"/>
          </ac:picMkLst>
        </pc:picChg>
        <pc:picChg chg="del mod">
          <ac:chgData name="承宗 林" userId="2c0cc269aa737a69" providerId="LiveId" clId="{B8298C8E-D9B4-4351-8905-731715A7E5A1}" dt="2023-11-13T04:27:07.119" v="362" actId="21"/>
          <ac:picMkLst>
            <pc:docMk/>
            <pc:sldMk cId="0" sldId="260"/>
            <ac:picMk id="92" creationId="{00000000-0000-0000-0000-000000000000}"/>
          </ac:picMkLst>
        </pc:picChg>
        <pc:picChg chg="del mod">
          <ac:chgData name="承宗 林" userId="2c0cc269aa737a69" providerId="LiveId" clId="{B8298C8E-D9B4-4351-8905-731715A7E5A1}" dt="2023-11-13T04:27:25.224" v="367" actId="21"/>
          <ac:picMkLst>
            <pc:docMk/>
            <pc:sldMk cId="0" sldId="260"/>
            <ac:picMk id="93" creationId="{00000000-0000-0000-0000-000000000000}"/>
          </ac:picMkLst>
        </pc:picChg>
      </pc:sldChg>
      <pc:sldChg chg="modSp del modNotes">
        <pc:chgData name="承宗 林" userId="2c0cc269aa737a69" providerId="LiveId" clId="{B8298C8E-D9B4-4351-8905-731715A7E5A1}" dt="2023-11-13T04:32:34.959" v="412" actId="47"/>
        <pc:sldMkLst>
          <pc:docMk/>
          <pc:sldMk cId="0" sldId="261"/>
        </pc:sldMkLst>
        <pc:spChg chg="mod">
          <ac:chgData name="承宗 林" userId="2c0cc269aa737a69" providerId="LiveId" clId="{B8298C8E-D9B4-4351-8905-731715A7E5A1}" dt="2023-11-13T03:20:32.309" v="0"/>
          <ac:spMkLst>
            <pc:docMk/>
            <pc:sldMk cId="0" sldId="261"/>
            <ac:spMk id="98" creationId="{00000000-0000-0000-0000-000000000000}"/>
          </ac:spMkLst>
        </pc:spChg>
        <pc:spChg chg="mod">
          <ac:chgData name="承宗 林" userId="2c0cc269aa737a69" providerId="LiveId" clId="{B8298C8E-D9B4-4351-8905-731715A7E5A1}" dt="2023-11-13T03:20:32.309" v="0"/>
          <ac:spMkLst>
            <pc:docMk/>
            <pc:sldMk cId="0" sldId="261"/>
            <ac:spMk id="99" creationId="{00000000-0000-0000-0000-000000000000}"/>
          </ac:spMkLst>
        </pc:spChg>
      </pc:sldChg>
      <pc:sldChg chg="modSp del modNotes">
        <pc:chgData name="承宗 林" userId="2c0cc269aa737a69" providerId="LiveId" clId="{B8298C8E-D9B4-4351-8905-731715A7E5A1}" dt="2023-11-13T04:32:34.959" v="412" actId="47"/>
        <pc:sldMkLst>
          <pc:docMk/>
          <pc:sldMk cId="0" sldId="262"/>
        </pc:sldMkLst>
        <pc:spChg chg="mod">
          <ac:chgData name="承宗 林" userId="2c0cc269aa737a69" providerId="LiveId" clId="{B8298C8E-D9B4-4351-8905-731715A7E5A1}" dt="2023-11-13T03:20:32.309" v="0"/>
          <ac:spMkLst>
            <pc:docMk/>
            <pc:sldMk cId="0" sldId="262"/>
            <ac:spMk id="117" creationId="{00000000-0000-0000-0000-000000000000}"/>
          </ac:spMkLst>
        </pc:spChg>
        <pc:spChg chg="mod">
          <ac:chgData name="承宗 林" userId="2c0cc269aa737a69" providerId="LiveId" clId="{B8298C8E-D9B4-4351-8905-731715A7E5A1}" dt="2023-11-13T03:20:32.309" v="0"/>
          <ac:spMkLst>
            <pc:docMk/>
            <pc:sldMk cId="0" sldId="262"/>
            <ac:spMk id="118" creationId="{00000000-0000-0000-0000-000000000000}"/>
          </ac:spMkLst>
        </pc:spChg>
      </pc:sldChg>
      <pc:sldChg chg="addSp delSp modSp add mod">
        <pc:chgData name="承宗 林" userId="2c0cc269aa737a69" providerId="LiveId" clId="{B8298C8E-D9B4-4351-8905-731715A7E5A1}" dt="2023-11-29T02:30:08.070" v="2665" actId="20577"/>
        <pc:sldMkLst>
          <pc:docMk/>
          <pc:sldMk cId="4014696917" sldId="263"/>
        </pc:sldMkLst>
        <pc:spChg chg="add mod">
          <ac:chgData name="承宗 林" userId="2c0cc269aa737a69" providerId="LiveId" clId="{B8298C8E-D9B4-4351-8905-731715A7E5A1}" dt="2023-11-29T02:24:16.509" v="2582" actId="1076"/>
          <ac:spMkLst>
            <pc:docMk/>
            <pc:sldMk cId="4014696917" sldId="263"/>
            <ac:spMk id="3" creationId="{D410F672-D14C-9DF6-E1C8-A0F9FD8100B7}"/>
          </ac:spMkLst>
        </pc:spChg>
        <pc:spChg chg="mod">
          <ac:chgData name="承宗 林" userId="2c0cc269aa737a69" providerId="LiveId" clId="{B8298C8E-D9B4-4351-8905-731715A7E5A1}" dt="2023-11-29T02:30:08.070" v="2665" actId="20577"/>
          <ac:spMkLst>
            <pc:docMk/>
            <pc:sldMk cId="4014696917" sldId="263"/>
            <ac:spMk id="74" creationId="{00000000-0000-0000-0000-000000000000}"/>
          </ac:spMkLst>
        </pc:spChg>
        <pc:picChg chg="add del mod">
          <ac:chgData name="承宗 林" userId="2c0cc269aa737a69" providerId="LiveId" clId="{B8298C8E-D9B4-4351-8905-731715A7E5A1}" dt="2023-11-13T04:31:24.672" v="400" actId="478"/>
          <ac:picMkLst>
            <pc:docMk/>
            <pc:sldMk cId="4014696917" sldId="263"/>
            <ac:picMk id="2" creationId="{3038BFD1-1B5C-930D-CD9E-F4AF42D76C69}"/>
          </ac:picMkLst>
        </pc:picChg>
        <pc:picChg chg="add del mod">
          <ac:chgData name="承宗 林" userId="2c0cc269aa737a69" providerId="LiveId" clId="{B8298C8E-D9B4-4351-8905-731715A7E5A1}" dt="2023-11-13T04:31:27.312" v="401" actId="478"/>
          <ac:picMkLst>
            <pc:docMk/>
            <pc:sldMk cId="4014696917" sldId="263"/>
            <ac:picMk id="3" creationId="{22FB2305-950D-87A7-0CAB-46C30B5A0067}"/>
          </ac:picMkLst>
        </pc:picChg>
        <pc:picChg chg="add del mod">
          <ac:chgData name="承宗 林" userId="2c0cc269aa737a69" providerId="LiveId" clId="{B8298C8E-D9B4-4351-8905-731715A7E5A1}" dt="2023-11-13T04:31:28.773" v="402" actId="478"/>
          <ac:picMkLst>
            <pc:docMk/>
            <pc:sldMk cId="4014696917" sldId="263"/>
            <ac:picMk id="4" creationId="{8CFB28AE-45D7-8CC4-DB6A-19D7623D1D56}"/>
          </ac:picMkLst>
        </pc:picChg>
        <pc:picChg chg="add mod">
          <ac:chgData name="承宗 林" userId="2c0cc269aa737a69" providerId="LiveId" clId="{B8298C8E-D9B4-4351-8905-731715A7E5A1}" dt="2023-11-24T02:59:35.639" v="1548" actId="1076"/>
          <ac:picMkLst>
            <pc:docMk/>
            <pc:sldMk cId="4014696917" sldId="263"/>
            <ac:picMk id="5" creationId="{1EE80DB5-CD44-20C2-D9C4-EAC54598C71D}"/>
          </ac:picMkLst>
        </pc:picChg>
        <pc:picChg chg="add del mod">
          <ac:chgData name="承宗 林" userId="2c0cc269aa737a69" providerId="LiveId" clId="{B8298C8E-D9B4-4351-8905-731715A7E5A1}" dt="2023-11-13T04:31:22.313" v="398" actId="478"/>
          <ac:picMkLst>
            <pc:docMk/>
            <pc:sldMk cId="4014696917" sldId="263"/>
            <ac:picMk id="5" creationId="{64B4AE66-86B7-0AAB-C189-F455161672CD}"/>
          </ac:picMkLst>
        </pc:picChg>
        <pc:picChg chg="add mod">
          <ac:chgData name="承宗 林" userId="2c0cc269aa737a69" providerId="LiveId" clId="{B8298C8E-D9B4-4351-8905-731715A7E5A1}" dt="2023-11-24T02:59:28.250" v="1545" actId="1076"/>
          <ac:picMkLst>
            <pc:docMk/>
            <pc:sldMk cId="4014696917" sldId="263"/>
            <ac:picMk id="6" creationId="{1CC97E6A-7283-205E-32C7-B5B7EC27404A}"/>
          </ac:picMkLst>
        </pc:picChg>
        <pc:picChg chg="add mod">
          <ac:chgData name="承宗 林" userId="2c0cc269aa737a69" providerId="LiveId" clId="{B8298C8E-D9B4-4351-8905-731715A7E5A1}" dt="2023-11-24T02:59:28.250" v="1545" actId="1076"/>
          <ac:picMkLst>
            <pc:docMk/>
            <pc:sldMk cId="4014696917" sldId="263"/>
            <ac:picMk id="7" creationId="{25FEB975-7C2F-E763-5CC9-72EEBBD33EF6}"/>
          </ac:picMkLst>
        </pc:picChg>
        <pc:picChg chg="add mod modCrop">
          <ac:chgData name="承宗 林" userId="2c0cc269aa737a69" providerId="LiveId" clId="{B8298C8E-D9B4-4351-8905-731715A7E5A1}" dt="2023-11-24T02:59:31.109" v="1546" actId="1076"/>
          <ac:picMkLst>
            <pc:docMk/>
            <pc:sldMk cId="4014696917" sldId="263"/>
            <ac:picMk id="8" creationId="{3D4FA184-9D06-D19D-04BF-540B5B1BDE44}"/>
          </ac:picMkLst>
        </pc:picChg>
        <pc:picChg chg="add mod modCrop">
          <ac:chgData name="承宗 林" userId="2c0cc269aa737a69" providerId="LiveId" clId="{B8298C8E-D9B4-4351-8905-731715A7E5A1}" dt="2023-11-24T02:59:32.608" v="1547" actId="1076"/>
          <ac:picMkLst>
            <pc:docMk/>
            <pc:sldMk cId="4014696917" sldId="263"/>
            <ac:picMk id="9" creationId="{F912D87C-36A2-A7D5-47B1-E38C8EE348FB}"/>
          </ac:picMkLst>
        </pc:picChg>
      </pc:sldChg>
      <pc:sldChg chg="addSp delSp modSp add mod">
        <pc:chgData name="承宗 林" userId="2c0cc269aa737a69" providerId="LiveId" clId="{B8298C8E-D9B4-4351-8905-731715A7E5A1}" dt="2023-12-04T00:55:04.201" v="2700" actId="20577"/>
        <pc:sldMkLst>
          <pc:docMk/>
          <pc:sldMk cId="2760560202" sldId="264"/>
        </pc:sldMkLst>
        <pc:spChg chg="mod">
          <ac:chgData name="承宗 林" userId="2c0cc269aa737a69" providerId="LiveId" clId="{B8298C8E-D9B4-4351-8905-731715A7E5A1}" dt="2023-12-04T00:55:04.201" v="2700" actId="20577"/>
          <ac:spMkLst>
            <pc:docMk/>
            <pc:sldMk cId="2760560202" sldId="264"/>
            <ac:spMk id="74" creationId="{00000000-0000-0000-0000-000000000000}"/>
          </ac:spMkLst>
        </pc:spChg>
        <pc:picChg chg="add mod">
          <ac:chgData name="承宗 林" userId="2c0cc269aa737a69" providerId="LiveId" clId="{B8298C8E-D9B4-4351-8905-731715A7E5A1}" dt="2023-12-04T00:52:01.180" v="2666" actId="1076"/>
          <ac:picMkLst>
            <pc:docMk/>
            <pc:sldMk cId="2760560202" sldId="264"/>
            <ac:picMk id="2" creationId="{DCDDEE77-23FA-B1AC-B704-30D2CA013293}"/>
          </ac:picMkLst>
        </pc:picChg>
        <pc:picChg chg="add del mod modCrop">
          <ac:chgData name="承宗 林" userId="2c0cc269aa737a69" providerId="LiveId" clId="{B8298C8E-D9B4-4351-8905-731715A7E5A1}" dt="2023-11-29T02:20:26.481" v="2524" actId="478"/>
          <ac:picMkLst>
            <pc:docMk/>
            <pc:sldMk cId="2760560202" sldId="264"/>
            <ac:picMk id="3" creationId="{8F2D3499-B12F-23D1-7DE4-E63257360F5D}"/>
          </ac:picMkLst>
        </pc:picChg>
      </pc:sldChg>
      <pc:sldChg chg="addSp delSp modSp add mod ord">
        <pc:chgData name="承宗 林" userId="2c0cc269aa737a69" providerId="LiveId" clId="{B8298C8E-D9B4-4351-8905-731715A7E5A1}" dt="2023-11-29T01:48:11.564" v="2206"/>
        <pc:sldMkLst>
          <pc:docMk/>
          <pc:sldMk cId="1554736325" sldId="265"/>
        </pc:sldMkLst>
        <pc:spChg chg="mod">
          <ac:chgData name="承宗 林" userId="2c0cc269aa737a69" providerId="LiveId" clId="{B8298C8E-D9B4-4351-8905-731715A7E5A1}" dt="2023-11-24T03:26:13.294" v="1812"/>
          <ac:spMkLst>
            <pc:docMk/>
            <pc:sldMk cId="1554736325" sldId="265"/>
            <ac:spMk id="74" creationId="{00000000-0000-0000-0000-000000000000}"/>
          </ac:spMkLst>
        </pc:spChg>
        <pc:picChg chg="mod modCrop">
          <ac:chgData name="承宗 林" userId="2c0cc269aa737a69" providerId="LiveId" clId="{B8298C8E-D9B4-4351-8905-731715A7E5A1}" dt="2023-11-24T02:45:58.520" v="1492" actId="1076"/>
          <ac:picMkLst>
            <pc:docMk/>
            <pc:sldMk cId="1554736325" sldId="265"/>
            <ac:picMk id="2" creationId="{3038BFD1-1B5C-930D-CD9E-F4AF42D76C69}"/>
          </ac:picMkLst>
        </pc:picChg>
        <pc:picChg chg="mod modCrop">
          <ac:chgData name="承宗 林" userId="2c0cc269aa737a69" providerId="LiveId" clId="{B8298C8E-D9B4-4351-8905-731715A7E5A1}" dt="2023-11-24T02:45:53.775" v="1490" actId="1076"/>
          <ac:picMkLst>
            <pc:docMk/>
            <pc:sldMk cId="1554736325" sldId="265"/>
            <ac:picMk id="3" creationId="{22FB2305-950D-87A7-0CAB-46C30B5A0067}"/>
          </ac:picMkLst>
        </pc:picChg>
        <pc:picChg chg="mod modCrop">
          <ac:chgData name="承宗 林" userId="2c0cc269aa737a69" providerId="LiveId" clId="{B8298C8E-D9B4-4351-8905-731715A7E5A1}" dt="2023-11-24T02:45:55.686" v="1491" actId="1076"/>
          <ac:picMkLst>
            <pc:docMk/>
            <pc:sldMk cId="1554736325" sldId="265"/>
            <ac:picMk id="4" creationId="{8CFB28AE-45D7-8CC4-DB6A-19D7623D1D56}"/>
          </ac:picMkLst>
        </pc:picChg>
        <pc:picChg chg="mod modCrop">
          <ac:chgData name="承宗 林" userId="2c0cc269aa737a69" providerId="LiveId" clId="{B8298C8E-D9B4-4351-8905-731715A7E5A1}" dt="2023-11-24T02:46:00.751" v="1493" actId="1076"/>
          <ac:picMkLst>
            <pc:docMk/>
            <pc:sldMk cId="1554736325" sldId="265"/>
            <ac:picMk id="5" creationId="{64B4AE66-86B7-0AAB-C189-F455161672CD}"/>
          </ac:picMkLst>
        </pc:picChg>
        <pc:picChg chg="del">
          <ac:chgData name="承宗 林" userId="2c0cc269aa737a69" providerId="LiveId" clId="{B8298C8E-D9B4-4351-8905-731715A7E5A1}" dt="2023-11-13T04:31:03.830" v="395" actId="478"/>
          <ac:picMkLst>
            <pc:docMk/>
            <pc:sldMk cId="1554736325" sldId="265"/>
            <ac:picMk id="6" creationId="{1CC97E6A-7283-205E-32C7-B5B7EC27404A}"/>
          </ac:picMkLst>
        </pc:picChg>
        <pc:picChg chg="add mod modCrop">
          <ac:chgData name="承宗 林" userId="2c0cc269aa737a69" providerId="LiveId" clId="{B8298C8E-D9B4-4351-8905-731715A7E5A1}" dt="2023-11-24T02:46:23.130" v="1496" actId="1076"/>
          <ac:picMkLst>
            <pc:docMk/>
            <pc:sldMk cId="1554736325" sldId="265"/>
            <ac:picMk id="6" creationId="{65428B1C-E671-8C95-6867-B7BF373CF196}"/>
          </ac:picMkLst>
        </pc:picChg>
        <pc:picChg chg="add del">
          <ac:chgData name="承宗 林" userId="2c0cc269aa737a69" providerId="LiveId" clId="{B8298C8E-D9B4-4351-8905-731715A7E5A1}" dt="2023-11-29T01:48:11.564" v="2206"/>
          <ac:picMkLst>
            <pc:docMk/>
            <pc:sldMk cId="1554736325" sldId="265"/>
            <ac:picMk id="1026" creationId="{B7727F95-0454-F409-87D7-35549026C7CE}"/>
          </ac:picMkLst>
        </pc:picChg>
      </pc:sldChg>
      <pc:sldChg chg="addSp delSp modSp add mod">
        <pc:chgData name="承宗 林" userId="2c0cc269aa737a69" providerId="LiveId" clId="{B8298C8E-D9B4-4351-8905-731715A7E5A1}" dt="2023-11-29T02:18:29.919" v="2433" actId="20577"/>
        <pc:sldMkLst>
          <pc:docMk/>
          <pc:sldMk cId="3676045381" sldId="266"/>
        </pc:sldMkLst>
        <pc:spChg chg="add mod">
          <ac:chgData name="承宗 林" userId="2c0cc269aa737a69" providerId="LiveId" clId="{B8298C8E-D9B4-4351-8905-731715A7E5A1}" dt="2023-11-29T01:56:30.387" v="2270" actId="27636"/>
          <ac:spMkLst>
            <pc:docMk/>
            <pc:sldMk cId="3676045381" sldId="266"/>
            <ac:spMk id="2" creationId="{F3C7B83C-A443-9CF6-252A-806E1D753BB1}"/>
          </ac:spMkLst>
        </pc:spChg>
        <pc:spChg chg="mod">
          <ac:chgData name="承宗 林" userId="2c0cc269aa737a69" providerId="LiveId" clId="{B8298C8E-D9B4-4351-8905-731715A7E5A1}" dt="2023-11-29T02:18:29.919" v="2433" actId="20577"/>
          <ac:spMkLst>
            <pc:docMk/>
            <pc:sldMk cId="3676045381" sldId="266"/>
            <ac:spMk id="74" creationId="{00000000-0000-0000-0000-000000000000}"/>
          </ac:spMkLst>
        </pc:spChg>
        <pc:picChg chg="del">
          <ac:chgData name="承宗 林" userId="2c0cc269aa737a69" providerId="LiveId" clId="{B8298C8E-D9B4-4351-8905-731715A7E5A1}" dt="2023-11-13T04:37:55.950" v="420" actId="478"/>
          <ac:picMkLst>
            <pc:docMk/>
            <pc:sldMk cId="3676045381" sldId="266"/>
            <ac:picMk id="2" creationId="{C3B02B31-4D2F-C9D0-1B34-E8761696B2C2}"/>
          </ac:picMkLst>
        </pc:picChg>
        <pc:picChg chg="del">
          <ac:chgData name="承宗 林" userId="2c0cc269aa737a69" providerId="LiveId" clId="{B8298C8E-D9B4-4351-8905-731715A7E5A1}" dt="2023-11-13T04:37:54.292" v="419" actId="478"/>
          <ac:picMkLst>
            <pc:docMk/>
            <pc:sldMk cId="3676045381" sldId="266"/>
            <ac:picMk id="3" creationId="{77B2A88C-D843-6A66-ED95-1452301B80CC}"/>
          </ac:picMkLst>
        </pc:picChg>
        <pc:picChg chg="add mod">
          <ac:chgData name="承宗 林" userId="2c0cc269aa737a69" providerId="LiveId" clId="{B8298C8E-D9B4-4351-8905-731715A7E5A1}" dt="2023-11-24T03:16:45.519" v="1715" actId="1076"/>
          <ac:picMkLst>
            <pc:docMk/>
            <pc:sldMk cId="3676045381" sldId="266"/>
            <ac:picMk id="4" creationId="{86DFB1D7-4000-B997-BFEE-7074F073C109}"/>
          </ac:picMkLst>
        </pc:picChg>
      </pc:sldChg>
      <pc:sldChg chg="addSp delSp modSp add mod setBg">
        <pc:chgData name="承宗 林" userId="2c0cc269aa737a69" providerId="LiveId" clId="{B8298C8E-D9B4-4351-8905-731715A7E5A1}" dt="2023-11-29T02:17:11.966" v="2377" actId="20577"/>
        <pc:sldMkLst>
          <pc:docMk/>
          <pc:sldMk cId="2266453339" sldId="267"/>
        </pc:sldMkLst>
        <pc:spChg chg="add mod">
          <ac:chgData name="承宗 林" userId="2c0cc269aa737a69" providerId="LiveId" clId="{B8298C8E-D9B4-4351-8905-731715A7E5A1}" dt="2023-11-24T03:32:21.326" v="1926" actId="208"/>
          <ac:spMkLst>
            <pc:docMk/>
            <pc:sldMk cId="2266453339" sldId="267"/>
            <ac:spMk id="5" creationId="{CDD184D4-684C-FDB6-758A-28D7E0164C39}"/>
          </ac:spMkLst>
        </pc:spChg>
        <pc:spChg chg="add mod">
          <ac:chgData name="承宗 林" userId="2c0cc269aa737a69" providerId="LiveId" clId="{B8298C8E-D9B4-4351-8905-731715A7E5A1}" dt="2023-11-24T03:32:39.758" v="1930" actId="14100"/>
          <ac:spMkLst>
            <pc:docMk/>
            <pc:sldMk cId="2266453339" sldId="267"/>
            <ac:spMk id="6" creationId="{776CC0D5-D24C-1548-18D6-A198C7B8DCC9}"/>
          </ac:spMkLst>
        </pc:spChg>
        <pc:spChg chg="mod">
          <ac:chgData name="承宗 林" userId="2c0cc269aa737a69" providerId="LiveId" clId="{B8298C8E-D9B4-4351-8905-731715A7E5A1}" dt="2023-11-24T03:31:04.324" v="1893" actId="26606"/>
          <ac:spMkLst>
            <pc:docMk/>
            <pc:sldMk cId="2266453339" sldId="267"/>
            <ac:spMk id="73" creationId="{00000000-0000-0000-0000-000000000000}"/>
          </ac:spMkLst>
        </pc:spChg>
        <pc:spChg chg="mod">
          <ac:chgData name="承宗 林" userId="2c0cc269aa737a69" providerId="LiveId" clId="{B8298C8E-D9B4-4351-8905-731715A7E5A1}" dt="2023-11-29T02:17:11.966" v="2377" actId="20577"/>
          <ac:spMkLst>
            <pc:docMk/>
            <pc:sldMk cId="2266453339" sldId="267"/>
            <ac:spMk id="74" creationId="{00000000-0000-0000-0000-000000000000}"/>
          </ac:spMkLst>
        </pc:spChg>
        <pc:grpChg chg="add del">
          <ac:chgData name="承宗 林" userId="2c0cc269aa737a69" providerId="LiveId" clId="{B8298C8E-D9B4-4351-8905-731715A7E5A1}" dt="2023-11-24T03:31:04.324" v="1893" actId="26606"/>
          <ac:grpSpMkLst>
            <pc:docMk/>
            <pc:sldMk cId="2266453339" sldId="267"/>
            <ac:grpSpMk id="79" creationId="{0884F175-9D23-496E-80AC-F3D2FD541092}"/>
          </ac:grpSpMkLst>
        </pc:grpChg>
        <pc:picChg chg="del">
          <ac:chgData name="承宗 林" userId="2c0cc269aa737a69" providerId="LiveId" clId="{B8298C8E-D9B4-4351-8905-731715A7E5A1}" dt="2023-11-13T04:38:01.948" v="423" actId="478"/>
          <ac:picMkLst>
            <pc:docMk/>
            <pc:sldMk cId="2266453339" sldId="267"/>
            <ac:picMk id="2" creationId="{C3B02B31-4D2F-C9D0-1B34-E8761696B2C2}"/>
          </ac:picMkLst>
        </pc:picChg>
        <pc:picChg chg="add mod">
          <ac:chgData name="承宗 林" userId="2c0cc269aa737a69" providerId="LiveId" clId="{B8298C8E-D9B4-4351-8905-731715A7E5A1}" dt="2023-11-24T03:31:54.139" v="1922" actId="1076"/>
          <ac:picMkLst>
            <pc:docMk/>
            <pc:sldMk cId="2266453339" sldId="267"/>
            <ac:picMk id="3" creationId="{26D47C4E-277B-2630-D2FA-02CA22861B5C}"/>
          </ac:picMkLst>
        </pc:picChg>
        <pc:picChg chg="del">
          <ac:chgData name="承宗 林" userId="2c0cc269aa737a69" providerId="LiveId" clId="{B8298C8E-D9B4-4351-8905-731715A7E5A1}" dt="2023-11-13T04:38:01.948" v="423" actId="478"/>
          <ac:picMkLst>
            <pc:docMk/>
            <pc:sldMk cId="2266453339" sldId="267"/>
            <ac:picMk id="3" creationId="{77B2A88C-D843-6A66-ED95-1452301B80CC}"/>
          </ac:picMkLst>
        </pc:picChg>
        <pc:picChg chg="add mod ord modCrop">
          <ac:chgData name="承宗 林" userId="2c0cc269aa737a69" providerId="LiveId" clId="{B8298C8E-D9B4-4351-8905-731715A7E5A1}" dt="2023-11-24T03:31:56.434" v="1923" actId="1076"/>
          <ac:picMkLst>
            <pc:docMk/>
            <pc:sldMk cId="2266453339" sldId="267"/>
            <ac:picMk id="4" creationId="{5B484846-0DAE-2BEB-E2D2-FC645EB8442D}"/>
          </ac:picMkLst>
        </pc:picChg>
      </pc:sldChg>
      <pc:sldChg chg="modSp new mod">
        <pc:chgData name="承宗 林" userId="2c0cc269aa737a69" providerId="LiveId" clId="{B8298C8E-D9B4-4351-8905-731715A7E5A1}" dt="2023-11-23T02:39:57.310" v="861" actId="207"/>
        <pc:sldMkLst>
          <pc:docMk/>
          <pc:sldMk cId="478589208" sldId="268"/>
        </pc:sldMkLst>
        <pc:spChg chg="mod">
          <ac:chgData name="承宗 林" userId="2c0cc269aa737a69" providerId="LiveId" clId="{B8298C8E-D9B4-4351-8905-731715A7E5A1}" dt="2023-11-15T02:50:48.440" v="468"/>
          <ac:spMkLst>
            <pc:docMk/>
            <pc:sldMk cId="478589208" sldId="268"/>
            <ac:spMk id="2" creationId="{235C2FF0-A720-D89B-3A1F-087FE0618D68}"/>
          </ac:spMkLst>
        </pc:spChg>
        <pc:spChg chg="mod">
          <ac:chgData name="承宗 林" userId="2c0cc269aa737a69" providerId="LiveId" clId="{B8298C8E-D9B4-4351-8905-731715A7E5A1}" dt="2023-11-23T02:39:57.310" v="861" actId="207"/>
          <ac:spMkLst>
            <pc:docMk/>
            <pc:sldMk cId="478589208" sldId="268"/>
            <ac:spMk id="3" creationId="{CF68ABEE-E80D-6ABA-5159-13DF4F9F43B4}"/>
          </ac:spMkLst>
        </pc:spChg>
      </pc:sldChg>
      <pc:sldChg chg="modSp new mod">
        <pc:chgData name="承宗 林" userId="2c0cc269aa737a69" providerId="LiveId" clId="{B8298C8E-D9B4-4351-8905-731715A7E5A1}" dt="2023-11-23T05:46:12.711" v="1147" actId="113"/>
        <pc:sldMkLst>
          <pc:docMk/>
          <pc:sldMk cId="1124144781" sldId="269"/>
        </pc:sldMkLst>
        <pc:spChg chg="mod">
          <ac:chgData name="承宗 林" userId="2c0cc269aa737a69" providerId="LiveId" clId="{B8298C8E-D9B4-4351-8905-731715A7E5A1}" dt="2023-11-23T02:52:00.211" v="1095" actId="20577"/>
          <ac:spMkLst>
            <pc:docMk/>
            <pc:sldMk cId="1124144781" sldId="269"/>
            <ac:spMk id="2" creationId="{4DDE2E4B-3901-40D7-5011-885210CC244D}"/>
          </ac:spMkLst>
        </pc:spChg>
        <pc:spChg chg="mod">
          <ac:chgData name="承宗 林" userId="2c0cc269aa737a69" providerId="LiveId" clId="{B8298C8E-D9B4-4351-8905-731715A7E5A1}" dt="2023-11-23T05:46:12.711" v="1147" actId="113"/>
          <ac:spMkLst>
            <pc:docMk/>
            <pc:sldMk cId="1124144781" sldId="269"/>
            <ac:spMk id="3" creationId="{A6DED68F-1816-D0C6-0F6E-FFA129E7D4D6}"/>
          </ac:spMkLst>
        </pc:spChg>
      </pc:sldChg>
      <pc:sldChg chg="addSp delSp modSp new mod ord">
        <pc:chgData name="承宗 林" userId="2c0cc269aa737a69" providerId="LiveId" clId="{B8298C8E-D9B4-4351-8905-731715A7E5A1}" dt="2023-11-23T05:46:39.147" v="1150" actId="1076"/>
        <pc:sldMkLst>
          <pc:docMk/>
          <pc:sldMk cId="1301607023" sldId="270"/>
        </pc:sldMkLst>
        <pc:spChg chg="mod">
          <ac:chgData name="承宗 林" userId="2c0cc269aa737a69" providerId="LiveId" clId="{B8298C8E-D9B4-4351-8905-731715A7E5A1}" dt="2023-11-15T02:54:04.336" v="477"/>
          <ac:spMkLst>
            <pc:docMk/>
            <pc:sldMk cId="1301607023" sldId="270"/>
            <ac:spMk id="2" creationId="{2F2FFE0F-7CF1-76C2-62B0-A18532332DEF}"/>
          </ac:spMkLst>
        </pc:spChg>
        <pc:spChg chg="mod">
          <ac:chgData name="承宗 林" userId="2c0cc269aa737a69" providerId="LiveId" clId="{B8298C8E-D9B4-4351-8905-731715A7E5A1}" dt="2023-11-23T05:46:39.147" v="1150" actId="1076"/>
          <ac:spMkLst>
            <pc:docMk/>
            <pc:sldMk cId="1301607023" sldId="270"/>
            <ac:spMk id="3" creationId="{6CCBB3F3-47E9-400A-02AC-D643916FD33E}"/>
          </ac:spMkLst>
        </pc:spChg>
        <pc:spChg chg="add del mod">
          <ac:chgData name="承宗 林" userId="2c0cc269aa737a69" providerId="LiveId" clId="{B8298C8E-D9B4-4351-8905-731715A7E5A1}" dt="2023-11-23T02:37:55.248" v="824" actId="478"/>
          <ac:spMkLst>
            <pc:docMk/>
            <pc:sldMk cId="1301607023" sldId="270"/>
            <ac:spMk id="4" creationId="{5611D51C-8D02-A5E5-ADCD-98330B0E356C}"/>
          </ac:spMkLst>
        </pc:spChg>
      </pc:sldChg>
      <pc:sldChg chg="modSp new del mod">
        <pc:chgData name="承宗 林" userId="2c0cc269aa737a69" providerId="LiveId" clId="{B8298C8E-D9B4-4351-8905-731715A7E5A1}" dt="2023-11-23T02:40:38.598" v="864" actId="2696"/>
        <pc:sldMkLst>
          <pc:docMk/>
          <pc:sldMk cId="549191029" sldId="271"/>
        </pc:sldMkLst>
        <pc:spChg chg="mod">
          <ac:chgData name="承宗 林" userId="2c0cc269aa737a69" providerId="LiveId" clId="{B8298C8E-D9B4-4351-8905-731715A7E5A1}" dt="2023-11-15T04:13:18.414" v="499" actId="20577"/>
          <ac:spMkLst>
            <pc:docMk/>
            <pc:sldMk cId="549191029" sldId="271"/>
            <ac:spMk id="2" creationId="{5AC71EBE-3812-6520-C77B-AA80303C5D9E}"/>
          </ac:spMkLst>
        </pc:spChg>
        <pc:spChg chg="mod">
          <ac:chgData name="承宗 林" userId="2c0cc269aa737a69" providerId="LiveId" clId="{B8298C8E-D9B4-4351-8905-731715A7E5A1}" dt="2023-11-15T04:13:13.994" v="498" actId="27636"/>
          <ac:spMkLst>
            <pc:docMk/>
            <pc:sldMk cId="549191029" sldId="271"/>
            <ac:spMk id="3" creationId="{047EB3D0-7A36-99D1-DE0D-9A89F7A2D175}"/>
          </ac:spMkLst>
        </pc:spChg>
      </pc:sldChg>
      <pc:sldChg chg="addSp modSp add mod">
        <pc:chgData name="承宗 林" userId="2c0cc269aa737a69" providerId="LiveId" clId="{B8298C8E-D9B4-4351-8905-731715A7E5A1}" dt="2023-11-23T02:44:53.639" v="1015" actId="11"/>
        <pc:sldMkLst>
          <pc:docMk/>
          <pc:sldMk cId="3317741007" sldId="271"/>
        </pc:sldMkLst>
        <pc:spChg chg="mod">
          <ac:chgData name="承宗 林" userId="2c0cc269aa737a69" providerId="LiveId" clId="{B8298C8E-D9B4-4351-8905-731715A7E5A1}" dt="2023-11-23T02:44:29.915" v="985" actId="12"/>
          <ac:spMkLst>
            <pc:docMk/>
            <pc:sldMk cId="3317741007" sldId="271"/>
            <ac:spMk id="3" creationId="{047EB3D0-7A36-99D1-DE0D-9A89F7A2D175}"/>
          </ac:spMkLst>
        </pc:spChg>
        <pc:spChg chg="add mod">
          <ac:chgData name="承宗 林" userId="2c0cc269aa737a69" providerId="LiveId" clId="{B8298C8E-D9B4-4351-8905-731715A7E5A1}" dt="2023-11-23T02:44:53.639" v="1015" actId="11"/>
          <ac:spMkLst>
            <pc:docMk/>
            <pc:sldMk cId="3317741007" sldId="271"/>
            <ac:spMk id="4" creationId="{3DB5D378-E5A2-EBD3-E3D5-9D10B6E95FC9}"/>
          </ac:spMkLst>
        </pc:spChg>
      </pc:sldChg>
      <pc:sldChg chg="modSp add del mod">
        <pc:chgData name="承宗 林" userId="2c0cc269aa737a69" providerId="LiveId" clId="{B8298C8E-D9B4-4351-8905-731715A7E5A1}" dt="2023-11-23T02:40:38.598" v="864" actId="2696"/>
        <pc:sldMkLst>
          <pc:docMk/>
          <pc:sldMk cId="3068352954" sldId="272"/>
        </pc:sldMkLst>
        <pc:spChg chg="mod">
          <ac:chgData name="承宗 林" userId="2c0cc269aa737a69" providerId="LiveId" clId="{B8298C8E-D9B4-4351-8905-731715A7E5A1}" dt="2023-11-15T04:13:29.263" v="513" actId="20577"/>
          <ac:spMkLst>
            <pc:docMk/>
            <pc:sldMk cId="3068352954" sldId="272"/>
            <ac:spMk id="2" creationId="{5AC71EBE-3812-6520-C77B-AA80303C5D9E}"/>
          </ac:spMkLst>
        </pc:spChg>
        <pc:spChg chg="mod">
          <ac:chgData name="承宗 林" userId="2c0cc269aa737a69" providerId="LiveId" clId="{B8298C8E-D9B4-4351-8905-731715A7E5A1}" dt="2023-11-15T04:13:47.689" v="515" actId="27636"/>
          <ac:spMkLst>
            <pc:docMk/>
            <pc:sldMk cId="3068352954" sldId="272"/>
            <ac:spMk id="3" creationId="{047EB3D0-7A36-99D1-DE0D-9A89F7A2D175}"/>
          </ac:spMkLst>
        </pc:spChg>
      </pc:sldChg>
      <pc:sldChg chg="modSp add del mod">
        <pc:chgData name="承宗 林" userId="2c0cc269aa737a69" providerId="LiveId" clId="{B8298C8E-D9B4-4351-8905-731715A7E5A1}" dt="2023-11-23T02:48:58.343" v="1086" actId="47"/>
        <pc:sldMkLst>
          <pc:docMk/>
          <pc:sldMk cId="3497504711" sldId="272"/>
        </pc:sldMkLst>
        <pc:spChg chg="mod">
          <ac:chgData name="承宗 林" userId="2c0cc269aa737a69" providerId="LiveId" clId="{B8298C8E-D9B4-4351-8905-731715A7E5A1}" dt="2023-11-23T02:48:47.012" v="1084" actId="21"/>
          <ac:spMkLst>
            <pc:docMk/>
            <pc:sldMk cId="3497504711" sldId="272"/>
            <ac:spMk id="3" creationId="{047EB3D0-7A36-99D1-DE0D-9A89F7A2D175}"/>
          </ac:spMkLst>
        </pc:spChg>
      </pc:sldChg>
      <pc:sldChg chg="modSp new del mod">
        <pc:chgData name="承宗 林" userId="2c0cc269aa737a69" providerId="LiveId" clId="{B8298C8E-D9B4-4351-8905-731715A7E5A1}" dt="2023-11-23T02:40:29.235" v="862" actId="2696"/>
        <pc:sldMkLst>
          <pc:docMk/>
          <pc:sldMk cId="1865298538" sldId="273"/>
        </pc:sldMkLst>
        <pc:spChg chg="mod">
          <ac:chgData name="承宗 林" userId="2c0cc269aa737a69" providerId="LiveId" clId="{B8298C8E-D9B4-4351-8905-731715A7E5A1}" dt="2023-11-15T06:15:14.283" v="517"/>
          <ac:spMkLst>
            <pc:docMk/>
            <pc:sldMk cId="1865298538" sldId="273"/>
            <ac:spMk id="2" creationId="{3A942C19-9D2C-3824-3C5D-E95995086774}"/>
          </ac:spMkLst>
        </pc:spChg>
        <pc:spChg chg="mod">
          <ac:chgData name="承宗 林" userId="2c0cc269aa737a69" providerId="LiveId" clId="{B8298C8E-D9B4-4351-8905-731715A7E5A1}" dt="2023-11-15T06:15:40.462" v="521" actId="27636"/>
          <ac:spMkLst>
            <pc:docMk/>
            <pc:sldMk cId="1865298538" sldId="273"/>
            <ac:spMk id="3" creationId="{ED329BD5-6D74-F6BD-EB33-E23B88200579}"/>
          </ac:spMkLst>
        </pc:spChg>
      </pc:sldChg>
      <pc:sldChg chg="modSp add mod">
        <pc:chgData name="承宗 林" userId="2c0cc269aa737a69" providerId="LiveId" clId="{B8298C8E-D9B4-4351-8905-731715A7E5A1}" dt="2023-11-23T02:43:01.581" v="939" actId="27636"/>
        <pc:sldMkLst>
          <pc:docMk/>
          <pc:sldMk cId="2313925256" sldId="273"/>
        </pc:sldMkLst>
        <pc:spChg chg="mod">
          <ac:chgData name="承宗 林" userId="2c0cc269aa737a69" providerId="LiveId" clId="{B8298C8E-D9B4-4351-8905-731715A7E5A1}" dt="2023-11-23T02:43:01.581" v="939" actId="27636"/>
          <ac:spMkLst>
            <pc:docMk/>
            <pc:sldMk cId="2313925256" sldId="273"/>
            <ac:spMk id="3" creationId="{ED329BD5-6D74-F6BD-EB33-E23B88200579}"/>
          </ac:spMkLst>
        </pc:spChg>
      </pc:sldChg>
      <pc:sldChg chg="modSp new mod">
        <pc:chgData name="承宗 林" userId="2c0cc269aa737a69" providerId="LiveId" clId="{B8298C8E-D9B4-4351-8905-731715A7E5A1}" dt="2023-11-23T05:48:06.090" v="1165" actId="20577"/>
        <pc:sldMkLst>
          <pc:docMk/>
          <pc:sldMk cId="465377697" sldId="274"/>
        </pc:sldMkLst>
        <pc:spChg chg="mod">
          <ac:chgData name="承宗 林" userId="2c0cc269aa737a69" providerId="LiveId" clId="{B8298C8E-D9B4-4351-8905-731715A7E5A1}" dt="2023-11-15T06:32:27.660" v="523"/>
          <ac:spMkLst>
            <pc:docMk/>
            <pc:sldMk cId="465377697" sldId="274"/>
            <ac:spMk id="2" creationId="{0174F627-B0A1-8BBC-B20F-DB4D99519FC2}"/>
          </ac:spMkLst>
        </pc:spChg>
        <pc:spChg chg="mod">
          <ac:chgData name="承宗 林" userId="2c0cc269aa737a69" providerId="LiveId" clId="{B8298C8E-D9B4-4351-8905-731715A7E5A1}" dt="2023-11-23T05:48:06.090" v="1165" actId="20577"/>
          <ac:spMkLst>
            <pc:docMk/>
            <pc:sldMk cId="465377697" sldId="274"/>
            <ac:spMk id="3" creationId="{0E10C99E-F36E-934D-5CB0-2B407CC3C933}"/>
          </ac:spMkLst>
        </pc:spChg>
      </pc:sldChg>
      <pc:sldChg chg="modSp new mod">
        <pc:chgData name="承宗 林" userId="2c0cc269aa737a69" providerId="LiveId" clId="{B8298C8E-D9B4-4351-8905-731715A7E5A1}" dt="2023-11-23T05:48:18.747" v="1167" actId="113"/>
        <pc:sldMkLst>
          <pc:docMk/>
          <pc:sldMk cId="76288999" sldId="275"/>
        </pc:sldMkLst>
        <pc:spChg chg="mod">
          <ac:chgData name="承宗 林" userId="2c0cc269aa737a69" providerId="LiveId" clId="{B8298C8E-D9B4-4351-8905-731715A7E5A1}" dt="2023-11-23T05:48:18.747" v="1167" actId="113"/>
          <ac:spMkLst>
            <pc:docMk/>
            <pc:sldMk cId="76288999" sldId="275"/>
            <ac:spMk id="3" creationId="{697314E4-E15A-E862-4BDC-3C63A7565E90}"/>
          </ac:spMkLst>
        </pc:spChg>
      </pc:sldChg>
      <pc:sldChg chg="addSp delSp modSp new mod">
        <pc:chgData name="承宗 林" userId="2c0cc269aa737a69" providerId="LiveId" clId="{B8298C8E-D9B4-4351-8905-731715A7E5A1}" dt="2023-11-23T05:48:45.540" v="1169" actId="1076"/>
        <pc:sldMkLst>
          <pc:docMk/>
          <pc:sldMk cId="2495304767" sldId="276"/>
        </pc:sldMkLst>
        <pc:spChg chg="mod">
          <ac:chgData name="承宗 林" userId="2c0cc269aa737a69" providerId="LiveId" clId="{B8298C8E-D9B4-4351-8905-731715A7E5A1}" dt="2023-11-15T06:38:32.316" v="624"/>
          <ac:spMkLst>
            <pc:docMk/>
            <pc:sldMk cId="2495304767" sldId="276"/>
            <ac:spMk id="2" creationId="{F2BC8293-FBF2-FCDA-6E77-C487CE756209}"/>
          </ac:spMkLst>
        </pc:spChg>
        <pc:spChg chg="del">
          <ac:chgData name="承宗 林" userId="2c0cc269aa737a69" providerId="LiveId" clId="{B8298C8E-D9B4-4351-8905-731715A7E5A1}" dt="2023-11-15T06:38:51.986" v="625" actId="22"/>
          <ac:spMkLst>
            <pc:docMk/>
            <pc:sldMk cId="2495304767" sldId="276"/>
            <ac:spMk id="3" creationId="{16A54D79-7150-99CA-F13F-B5F2019224CF}"/>
          </ac:spMkLst>
        </pc:spChg>
        <pc:picChg chg="add mod ord">
          <ac:chgData name="承宗 林" userId="2c0cc269aa737a69" providerId="LiveId" clId="{B8298C8E-D9B4-4351-8905-731715A7E5A1}" dt="2023-11-23T05:48:45.540" v="1169" actId="1076"/>
          <ac:picMkLst>
            <pc:docMk/>
            <pc:sldMk cId="2495304767" sldId="276"/>
            <ac:picMk id="5" creationId="{8D3D855D-5CEA-2385-90CC-1B7BB6BCAB82}"/>
          </ac:picMkLst>
        </pc:picChg>
      </pc:sldChg>
      <pc:sldChg chg="modSp new mod">
        <pc:chgData name="承宗 林" userId="2c0cc269aa737a69" providerId="LiveId" clId="{B8298C8E-D9B4-4351-8905-731715A7E5A1}" dt="2023-11-24T04:00:06.705" v="2201" actId="20577"/>
        <pc:sldMkLst>
          <pc:docMk/>
          <pc:sldMk cId="1929219105" sldId="277"/>
        </pc:sldMkLst>
        <pc:spChg chg="mod">
          <ac:chgData name="承宗 林" userId="2c0cc269aa737a69" providerId="LiveId" clId="{B8298C8E-D9B4-4351-8905-731715A7E5A1}" dt="2023-11-15T06:39:11.025" v="651" actId="20577"/>
          <ac:spMkLst>
            <pc:docMk/>
            <pc:sldMk cId="1929219105" sldId="277"/>
            <ac:spMk id="2" creationId="{8A131955-950D-5360-BCC0-1CB26474ECAB}"/>
          </ac:spMkLst>
        </pc:spChg>
        <pc:spChg chg="mod">
          <ac:chgData name="承宗 林" userId="2c0cc269aa737a69" providerId="LiveId" clId="{B8298C8E-D9B4-4351-8905-731715A7E5A1}" dt="2023-11-24T04:00:06.705" v="2201" actId="20577"/>
          <ac:spMkLst>
            <pc:docMk/>
            <pc:sldMk cId="1929219105" sldId="277"/>
            <ac:spMk id="3" creationId="{CBA18354-FF3F-473F-0E08-A0786342F9AE}"/>
          </ac:spMkLst>
        </pc:spChg>
      </pc:sldChg>
      <pc:sldChg chg="modSp new mod">
        <pc:chgData name="承宗 林" userId="2c0cc269aa737a69" providerId="LiveId" clId="{B8298C8E-D9B4-4351-8905-731715A7E5A1}" dt="2023-11-23T05:48:50.176" v="1170" actId="20577"/>
        <pc:sldMkLst>
          <pc:docMk/>
          <pc:sldMk cId="4024140705" sldId="278"/>
        </pc:sldMkLst>
        <pc:spChg chg="mod">
          <ac:chgData name="承宗 林" userId="2c0cc269aa737a69" providerId="LiveId" clId="{B8298C8E-D9B4-4351-8905-731715A7E5A1}" dt="2023-11-23T05:48:50.176" v="1170" actId="20577"/>
          <ac:spMkLst>
            <pc:docMk/>
            <pc:sldMk cId="4024140705" sldId="278"/>
            <ac:spMk id="2" creationId="{D609B6BE-BA69-B302-6D27-4CC56DAE1EC4}"/>
          </ac:spMkLst>
        </pc:spChg>
        <pc:spChg chg="mod">
          <ac:chgData name="承宗 林" userId="2c0cc269aa737a69" providerId="LiveId" clId="{B8298C8E-D9B4-4351-8905-731715A7E5A1}" dt="2023-11-15T06:40:55.808" v="681" actId="6549"/>
          <ac:spMkLst>
            <pc:docMk/>
            <pc:sldMk cId="4024140705" sldId="278"/>
            <ac:spMk id="3" creationId="{3D4D2E74-A159-D3BA-63E1-873B487787A2}"/>
          </ac:spMkLst>
        </pc:spChg>
      </pc:sldChg>
      <pc:sldChg chg="modSp new mod">
        <pc:chgData name="承宗 林" userId="2c0cc269aa737a69" providerId="LiveId" clId="{B8298C8E-D9B4-4351-8905-731715A7E5A1}" dt="2023-11-23T05:51:15.063" v="1221" actId="115"/>
        <pc:sldMkLst>
          <pc:docMk/>
          <pc:sldMk cId="506379863" sldId="279"/>
        </pc:sldMkLst>
        <pc:spChg chg="mod">
          <ac:chgData name="承宗 林" userId="2c0cc269aa737a69" providerId="LiveId" clId="{B8298C8E-D9B4-4351-8905-731715A7E5A1}" dt="2023-11-15T06:42:01.962" v="708" actId="20577"/>
          <ac:spMkLst>
            <pc:docMk/>
            <pc:sldMk cId="506379863" sldId="279"/>
            <ac:spMk id="2" creationId="{3AB8BC84-B901-170E-2E47-7A548E67D401}"/>
          </ac:spMkLst>
        </pc:spChg>
        <pc:spChg chg="mod">
          <ac:chgData name="承宗 林" userId="2c0cc269aa737a69" providerId="LiveId" clId="{B8298C8E-D9B4-4351-8905-731715A7E5A1}" dt="2023-11-23T05:51:15.063" v="1221" actId="115"/>
          <ac:spMkLst>
            <pc:docMk/>
            <pc:sldMk cId="506379863" sldId="279"/>
            <ac:spMk id="3" creationId="{C994653F-5FDB-4810-9876-1FD593AE466B}"/>
          </ac:spMkLst>
        </pc:spChg>
      </pc:sldChg>
      <pc:sldChg chg="modSp new mod">
        <pc:chgData name="承宗 林" userId="2c0cc269aa737a69" providerId="LiveId" clId="{B8298C8E-D9B4-4351-8905-731715A7E5A1}" dt="2023-11-23T05:52:42.908" v="1257" actId="113"/>
        <pc:sldMkLst>
          <pc:docMk/>
          <pc:sldMk cId="3661833325" sldId="280"/>
        </pc:sldMkLst>
        <pc:spChg chg="mod">
          <ac:chgData name="承宗 林" userId="2c0cc269aa737a69" providerId="LiveId" clId="{B8298C8E-D9B4-4351-8905-731715A7E5A1}" dt="2023-11-15T06:42:40.140" v="731" actId="20577"/>
          <ac:spMkLst>
            <pc:docMk/>
            <pc:sldMk cId="3661833325" sldId="280"/>
            <ac:spMk id="2" creationId="{13E1C897-7F8C-8A52-0A0D-2368D514D28C}"/>
          </ac:spMkLst>
        </pc:spChg>
        <pc:spChg chg="mod">
          <ac:chgData name="承宗 林" userId="2c0cc269aa737a69" providerId="LiveId" clId="{B8298C8E-D9B4-4351-8905-731715A7E5A1}" dt="2023-11-23T05:52:42.908" v="1257" actId="113"/>
          <ac:spMkLst>
            <pc:docMk/>
            <pc:sldMk cId="3661833325" sldId="280"/>
            <ac:spMk id="3" creationId="{4A7D9B6E-A940-D2C8-B29F-D764A903B2DF}"/>
          </ac:spMkLst>
        </pc:spChg>
      </pc:sldChg>
      <pc:sldChg chg="modSp new del mod">
        <pc:chgData name="承宗 林" userId="2c0cc269aa737a69" providerId="LiveId" clId="{B8298C8E-D9B4-4351-8905-731715A7E5A1}" dt="2023-11-15T06:52:22.934" v="745" actId="47"/>
        <pc:sldMkLst>
          <pc:docMk/>
          <pc:sldMk cId="510504825" sldId="281"/>
        </pc:sldMkLst>
        <pc:spChg chg="mod">
          <ac:chgData name="承宗 林" userId="2c0cc269aa737a69" providerId="LiveId" clId="{B8298C8E-D9B4-4351-8905-731715A7E5A1}" dt="2023-11-15T06:52:13.368" v="743" actId="27636"/>
          <ac:spMkLst>
            <pc:docMk/>
            <pc:sldMk cId="510504825" sldId="281"/>
            <ac:spMk id="2" creationId="{EB532344-D75A-0248-0695-3BC28E254183}"/>
          </ac:spMkLst>
        </pc:spChg>
        <pc:spChg chg="mod">
          <ac:chgData name="承宗 林" userId="2c0cc269aa737a69" providerId="LiveId" clId="{B8298C8E-D9B4-4351-8905-731715A7E5A1}" dt="2023-11-15T06:52:12.800" v="741" actId="5793"/>
          <ac:spMkLst>
            <pc:docMk/>
            <pc:sldMk cId="510504825" sldId="281"/>
            <ac:spMk id="3" creationId="{1A594E4F-4AB6-99C7-41E5-73344EB62EED}"/>
          </ac:spMkLst>
        </pc:spChg>
      </pc:sldChg>
      <pc:sldChg chg="addSp modSp add mod">
        <pc:chgData name="承宗 林" userId="2c0cc269aa737a69" providerId="LiveId" clId="{B8298C8E-D9B4-4351-8905-731715A7E5A1}" dt="2023-11-24T03:52:50.546" v="2037" actId="20577"/>
        <pc:sldMkLst>
          <pc:docMk/>
          <pc:sldMk cId="1058598042" sldId="282"/>
        </pc:sldMkLst>
        <pc:spChg chg="mod">
          <ac:chgData name="承宗 林" userId="2c0cc269aa737a69" providerId="LiveId" clId="{B8298C8E-D9B4-4351-8905-731715A7E5A1}" dt="2023-11-15T06:52:32.534" v="746"/>
          <ac:spMkLst>
            <pc:docMk/>
            <pc:sldMk cId="1058598042" sldId="282"/>
            <ac:spMk id="2" creationId="{D609B6BE-BA69-B302-6D27-4CC56DAE1EC4}"/>
          </ac:spMkLst>
        </pc:spChg>
        <pc:spChg chg="mod">
          <ac:chgData name="承宗 林" userId="2c0cc269aa737a69" providerId="LiveId" clId="{B8298C8E-D9B4-4351-8905-731715A7E5A1}" dt="2023-11-24T03:52:50.546" v="2037" actId="20577"/>
          <ac:spMkLst>
            <pc:docMk/>
            <pc:sldMk cId="1058598042" sldId="282"/>
            <ac:spMk id="3" creationId="{3D4D2E74-A159-D3BA-63E1-873B487787A2}"/>
          </ac:spMkLst>
        </pc:spChg>
        <pc:picChg chg="add mod modCrop">
          <ac:chgData name="承宗 林" userId="2c0cc269aa737a69" providerId="LiveId" clId="{B8298C8E-D9B4-4351-8905-731715A7E5A1}" dt="2023-11-24T03:52:38.476" v="2029" actId="1076"/>
          <ac:picMkLst>
            <pc:docMk/>
            <pc:sldMk cId="1058598042" sldId="282"/>
            <ac:picMk id="5" creationId="{F2AF94DE-C07E-8007-E8E5-24D62D9FED81}"/>
          </ac:picMkLst>
        </pc:picChg>
      </pc:sldChg>
      <pc:sldChg chg="modSp new mod">
        <pc:chgData name="承宗 林" userId="2c0cc269aa737a69" providerId="LiveId" clId="{B8298C8E-D9B4-4351-8905-731715A7E5A1}" dt="2023-11-24T03:59:17.457" v="2148" actId="113"/>
        <pc:sldMkLst>
          <pc:docMk/>
          <pc:sldMk cId="3552927005" sldId="283"/>
        </pc:sldMkLst>
        <pc:spChg chg="mod">
          <ac:chgData name="承宗 林" userId="2c0cc269aa737a69" providerId="LiveId" clId="{B8298C8E-D9B4-4351-8905-731715A7E5A1}" dt="2023-11-24T03:56:54.727" v="2079" actId="14100"/>
          <ac:spMkLst>
            <pc:docMk/>
            <pc:sldMk cId="3552927005" sldId="283"/>
            <ac:spMk id="2" creationId="{13A06AEB-3E23-9B44-B123-65A3EC31621D}"/>
          </ac:spMkLst>
        </pc:spChg>
        <pc:spChg chg="mod">
          <ac:chgData name="承宗 林" userId="2c0cc269aa737a69" providerId="LiveId" clId="{B8298C8E-D9B4-4351-8905-731715A7E5A1}" dt="2023-11-24T03:59:17.457" v="2148" actId="113"/>
          <ac:spMkLst>
            <pc:docMk/>
            <pc:sldMk cId="3552927005" sldId="283"/>
            <ac:spMk id="3" creationId="{1541B5F4-A2DD-7B32-68CE-3CC18C9562FA}"/>
          </ac:spMkLst>
        </pc:spChg>
      </pc:sldChg>
      <pc:sldChg chg="addSp delSp modSp new mod ord">
        <pc:chgData name="承宗 林" userId="2c0cc269aa737a69" providerId="LiveId" clId="{B8298C8E-D9B4-4351-8905-731715A7E5A1}" dt="2023-11-24T02:40:29.200" v="1479" actId="1076"/>
        <pc:sldMkLst>
          <pc:docMk/>
          <pc:sldMk cId="910469443" sldId="284"/>
        </pc:sldMkLst>
        <pc:spChg chg="mod">
          <ac:chgData name="承宗 林" userId="2c0cc269aa737a69" providerId="LiveId" clId="{B8298C8E-D9B4-4351-8905-731715A7E5A1}" dt="2023-11-15T07:29:12.713" v="766" actId="27636"/>
          <ac:spMkLst>
            <pc:docMk/>
            <pc:sldMk cId="910469443" sldId="284"/>
            <ac:spMk id="2" creationId="{AC808BA5-C75F-ACAC-FEB1-8B55C1F9685D}"/>
          </ac:spMkLst>
        </pc:spChg>
        <pc:picChg chg="add del">
          <ac:chgData name="承宗 林" userId="2c0cc269aa737a69" providerId="LiveId" clId="{B8298C8E-D9B4-4351-8905-731715A7E5A1}" dt="2023-11-15T07:29:11.260" v="764" actId="21"/>
          <ac:picMkLst>
            <pc:docMk/>
            <pc:sldMk cId="910469443" sldId="284"/>
            <ac:picMk id="5" creationId="{40D55C8C-9EC7-E18A-74C5-BCA8AF2D8746}"/>
          </ac:picMkLst>
        </pc:picChg>
        <pc:picChg chg="add mod">
          <ac:chgData name="承宗 林" userId="2c0cc269aa737a69" providerId="LiveId" clId="{B8298C8E-D9B4-4351-8905-731715A7E5A1}" dt="2023-11-24T02:40:29.200" v="1479" actId="1076"/>
          <ac:picMkLst>
            <pc:docMk/>
            <pc:sldMk cId="910469443" sldId="284"/>
            <ac:picMk id="6" creationId="{2A3CE279-9372-321D-F971-4B1C04909055}"/>
          </ac:picMkLst>
        </pc:picChg>
      </pc:sldChg>
      <pc:sldChg chg="addSp modSp new mod ord">
        <pc:chgData name="承宗 林" userId="2c0cc269aa737a69" providerId="LiveId" clId="{B8298C8E-D9B4-4351-8905-731715A7E5A1}" dt="2023-11-23T06:14:47.163" v="1305"/>
        <pc:sldMkLst>
          <pc:docMk/>
          <pc:sldMk cId="3669138990" sldId="285"/>
        </pc:sldMkLst>
        <pc:spChg chg="mod">
          <ac:chgData name="承宗 林" userId="2c0cc269aa737a69" providerId="LiveId" clId="{B8298C8E-D9B4-4351-8905-731715A7E5A1}" dt="2023-11-15T07:29:12.728" v="767" actId="27636"/>
          <ac:spMkLst>
            <pc:docMk/>
            <pc:sldMk cId="3669138990" sldId="285"/>
            <ac:spMk id="2" creationId="{1381890D-A3E6-E4CD-18AD-EFC38E91B73E}"/>
          </ac:spMkLst>
        </pc:spChg>
        <pc:picChg chg="add mod">
          <ac:chgData name="承宗 林" userId="2c0cc269aa737a69" providerId="LiveId" clId="{B8298C8E-D9B4-4351-8905-731715A7E5A1}" dt="2023-11-15T07:29:48.137" v="789" actId="1035"/>
          <ac:picMkLst>
            <pc:docMk/>
            <pc:sldMk cId="3669138990" sldId="285"/>
            <ac:picMk id="5" creationId="{75C30A12-0ADD-CB74-73F3-835ADB0AE3A6}"/>
          </ac:picMkLst>
        </pc:picChg>
        <pc:picChg chg="add mod modCrop">
          <ac:chgData name="承宗 林" userId="2c0cc269aa737a69" providerId="LiveId" clId="{B8298C8E-D9B4-4351-8905-731715A7E5A1}" dt="2023-11-15T07:29:48.137" v="789" actId="1035"/>
          <ac:picMkLst>
            <pc:docMk/>
            <pc:sldMk cId="3669138990" sldId="285"/>
            <ac:picMk id="6" creationId="{3917A118-4723-C5AA-9934-6770AF1122A6}"/>
          </ac:picMkLst>
        </pc:picChg>
      </pc:sldChg>
      <pc:sldChg chg="addSp delSp modSp add mod">
        <pc:chgData name="承宗 林" userId="2c0cc269aa737a69" providerId="LiveId" clId="{B8298C8E-D9B4-4351-8905-731715A7E5A1}" dt="2023-11-23T02:38:44.448" v="843" actId="113"/>
        <pc:sldMkLst>
          <pc:docMk/>
          <pc:sldMk cId="406160223" sldId="286"/>
        </pc:sldMkLst>
        <pc:spChg chg="del">
          <ac:chgData name="承宗 林" userId="2c0cc269aa737a69" providerId="LiveId" clId="{B8298C8E-D9B4-4351-8905-731715A7E5A1}" dt="2023-11-23T02:38:09.935" v="827" actId="478"/>
          <ac:spMkLst>
            <pc:docMk/>
            <pc:sldMk cId="406160223" sldId="286"/>
            <ac:spMk id="3" creationId="{6CCBB3F3-47E9-400A-02AC-D643916FD33E}"/>
          </ac:spMkLst>
        </pc:spChg>
        <pc:spChg chg="mod">
          <ac:chgData name="承宗 林" userId="2c0cc269aa737a69" providerId="LiveId" clId="{B8298C8E-D9B4-4351-8905-731715A7E5A1}" dt="2023-11-23T02:38:44.448" v="843" actId="113"/>
          <ac:spMkLst>
            <pc:docMk/>
            <pc:sldMk cId="406160223" sldId="286"/>
            <ac:spMk id="4" creationId="{5611D51C-8D02-A5E5-ADCD-98330B0E356C}"/>
          </ac:spMkLst>
        </pc:spChg>
        <pc:spChg chg="add del mod">
          <ac:chgData name="承宗 林" userId="2c0cc269aa737a69" providerId="LiveId" clId="{B8298C8E-D9B4-4351-8905-731715A7E5A1}" dt="2023-11-23T02:38:13.288" v="828" actId="478"/>
          <ac:spMkLst>
            <pc:docMk/>
            <pc:sldMk cId="406160223" sldId="286"/>
            <ac:spMk id="6" creationId="{8ED8D23E-9798-AE61-0B8A-435DA2442EF3}"/>
          </ac:spMkLst>
        </pc:spChg>
      </pc:sldChg>
      <pc:sldChg chg="modSp add mod ord">
        <pc:chgData name="承宗 林" userId="2c0cc269aa737a69" providerId="LiveId" clId="{B8298C8E-D9B4-4351-8905-731715A7E5A1}" dt="2023-11-23T05:46:25.781" v="1148" actId="113"/>
        <pc:sldMkLst>
          <pc:docMk/>
          <pc:sldMk cId="1310326014" sldId="287"/>
        </pc:sldMkLst>
        <pc:spChg chg="mod">
          <ac:chgData name="承宗 林" userId="2c0cc269aa737a69" providerId="LiveId" clId="{B8298C8E-D9B4-4351-8905-731715A7E5A1}" dt="2023-11-23T05:46:25.781" v="1148" actId="113"/>
          <ac:spMkLst>
            <pc:docMk/>
            <pc:sldMk cId="1310326014" sldId="287"/>
            <ac:spMk id="3" creationId="{ED329BD5-6D74-F6BD-EB33-E23B88200579}"/>
          </ac:spMkLst>
        </pc:spChg>
      </pc:sldChg>
      <pc:sldChg chg="modSp add mod">
        <pc:chgData name="承宗 林" userId="2c0cc269aa737a69" providerId="LiveId" clId="{B8298C8E-D9B4-4351-8905-731715A7E5A1}" dt="2023-11-23T02:48:53.997" v="1085"/>
        <pc:sldMkLst>
          <pc:docMk/>
          <pc:sldMk cId="2497977934" sldId="288"/>
        </pc:sldMkLst>
        <pc:spChg chg="mod">
          <ac:chgData name="承宗 林" userId="2c0cc269aa737a69" providerId="LiveId" clId="{B8298C8E-D9B4-4351-8905-731715A7E5A1}" dt="2023-11-23T02:47:35.145" v="1032" actId="207"/>
          <ac:spMkLst>
            <pc:docMk/>
            <pc:sldMk cId="2497977934" sldId="288"/>
            <ac:spMk id="2" creationId="{5AC71EBE-3812-6520-C77B-AA80303C5D9E}"/>
          </ac:spMkLst>
        </pc:spChg>
        <pc:spChg chg="mod">
          <ac:chgData name="承宗 林" userId="2c0cc269aa737a69" providerId="LiveId" clId="{B8298C8E-D9B4-4351-8905-731715A7E5A1}" dt="2023-11-23T02:48:39.895" v="1083"/>
          <ac:spMkLst>
            <pc:docMk/>
            <pc:sldMk cId="2497977934" sldId="288"/>
            <ac:spMk id="3" creationId="{047EB3D0-7A36-99D1-DE0D-9A89F7A2D175}"/>
          </ac:spMkLst>
        </pc:spChg>
        <pc:spChg chg="mod">
          <ac:chgData name="承宗 林" userId="2c0cc269aa737a69" providerId="LiveId" clId="{B8298C8E-D9B4-4351-8905-731715A7E5A1}" dt="2023-11-23T02:48:53.997" v="1085"/>
          <ac:spMkLst>
            <pc:docMk/>
            <pc:sldMk cId="2497977934" sldId="288"/>
            <ac:spMk id="4" creationId="{3DB5D378-E5A2-EBD3-E3D5-9D10B6E95FC9}"/>
          </ac:spMkLst>
        </pc:spChg>
      </pc:sldChg>
      <pc:sldChg chg="modSp add mod">
        <pc:chgData name="承宗 林" userId="2c0cc269aa737a69" providerId="LiveId" clId="{B8298C8E-D9B4-4351-8905-731715A7E5A1}" dt="2023-11-23T05:53:11.646" v="1272" actId="5793"/>
        <pc:sldMkLst>
          <pc:docMk/>
          <pc:sldMk cId="3627526784" sldId="289"/>
        </pc:sldMkLst>
        <pc:spChg chg="mod">
          <ac:chgData name="承宗 林" userId="2c0cc269aa737a69" providerId="LiveId" clId="{B8298C8E-D9B4-4351-8905-731715A7E5A1}" dt="2023-11-23T05:53:11.646" v="1272" actId="5793"/>
          <ac:spMkLst>
            <pc:docMk/>
            <pc:sldMk cId="3627526784" sldId="289"/>
            <ac:spMk id="3" creationId="{4A7D9B6E-A940-D2C8-B29F-D764A903B2DF}"/>
          </ac:spMkLst>
        </pc:spChg>
      </pc:sldChg>
      <pc:sldChg chg="delSp modSp add mod">
        <pc:chgData name="承宗 林" userId="2c0cc269aa737a69" providerId="LiveId" clId="{B8298C8E-D9B4-4351-8905-731715A7E5A1}" dt="2023-11-24T03:56:29.959" v="2076" actId="20577"/>
        <pc:sldMkLst>
          <pc:docMk/>
          <pc:sldMk cId="3407767438" sldId="290"/>
        </pc:sldMkLst>
        <pc:spChg chg="mod">
          <ac:chgData name="承宗 林" userId="2c0cc269aa737a69" providerId="LiveId" clId="{B8298C8E-D9B4-4351-8905-731715A7E5A1}" dt="2023-11-24T03:56:29.959" v="2076" actId="20577"/>
          <ac:spMkLst>
            <pc:docMk/>
            <pc:sldMk cId="3407767438" sldId="290"/>
            <ac:spMk id="3" creationId="{3D4D2E74-A159-D3BA-63E1-873B487787A2}"/>
          </ac:spMkLst>
        </pc:spChg>
        <pc:picChg chg="del">
          <ac:chgData name="承宗 林" userId="2c0cc269aa737a69" providerId="LiveId" clId="{B8298C8E-D9B4-4351-8905-731715A7E5A1}" dt="2023-11-24T03:53:18.487" v="2038" actId="478"/>
          <ac:picMkLst>
            <pc:docMk/>
            <pc:sldMk cId="3407767438" sldId="290"/>
            <ac:picMk id="5" creationId="{F2AF94DE-C07E-8007-E8E5-24D62D9FED81}"/>
          </ac:picMkLst>
        </pc:picChg>
      </pc:sldChg>
      <pc:sldChg chg="new del">
        <pc:chgData name="承宗 林" userId="2c0cc269aa737a69" providerId="LiveId" clId="{B8298C8E-D9B4-4351-8905-731715A7E5A1}" dt="2023-11-29T02:03:28.573" v="2271" actId="47"/>
        <pc:sldMkLst>
          <pc:docMk/>
          <pc:sldMk cId="901337102" sldId="291"/>
        </pc:sldMkLst>
      </pc:sldChg>
      <pc:sldChg chg="add del">
        <pc:chgData name="承宗 林" userId="2c0cc269aa737a69" providerId="LiveId" clId="{B8298C8E-D9B4-4351-8905-731715A7E5A1}" dt="2023-11-24T03:59:19.592" v="2149" actId="47"/>
        <pc:sldMkLst>
          <pc:docMk/>
          <pc:sldMk cId="3455244816" sldId="291"/>
        </pc:sldMkLst>
      </pc:sldChg>
      <pc:sldChg chg="addSp modSp new mod">
        <pc:chgData name="承宗 林" userId="2c0cc269aa737a69" providerId="LiveId" clId="{B8298C8E-D9B4-4351-8905-731715A7E5A1}" dt="2023-11-29T01:54:19.442" v="2255" actId="1076"/>
        <pc:sldMkLst>
          <pc:docMk/>
          <pc:sldMk cId="3609240940" sldId="292"/>
        </pc:sldMkLst>
        <pc:spChg chg="mod">
          <ac:chgData name="承宗 林" userId="2c0cc269aa737a69" providerId="LiveId" clId="{B8298C8E-D9B4-4351-8905-731715A7E5A1}" dt="2023-11-29T01:53:24.675" v="2253" actId="403"/>
          <ac:spMkLst>
            <pc:docMk/>
            <pc:sldMk cId="3609240940" sldId="292"/>
            <ac:spMk id="3" creationId="{CD6C43FB-4425-091F-1CC7-757058AB40E2}"/>
          </ac:spMkLst>
        </pc:spChg>
        <pc:picChg chg="add mod">
          <ac:chgData name="承宗 林" userId="2c0cc269aa737a69" providerId="LiveId" clId="{B8298C8E-D9B4-4351-8905-731715A7E5A1}" dt="2023-11-29T01:54:19.442" v="2255" actId="1076"/>
          <ac:picMkLst>
            <pc:docMk/>
            <pc:sldMk cId="3609240940" sldId="292"/>
            <ac:picMk id="2050" creationId="{8C80B986-B9FC-5B2A-93F0-B4BF63B5049D}"/>
          </ac:picMkLst>
        </pc:picChg>
      </pc:sldChg>
      <pc:sldChg chg="addSp modSp new mod">
        <pc:chgData name="承宗 林" userId="2c0cc269aa737a69" providerId="LiveId" clId="{B8298C8E-D9B4-4351-8905-731715A7E5A1}" dt="2023-11-29T02:15:35.571" v="2336" actId="1076"/>
        <pc:sldMkLst>
          <pc:docMk/>
          <pc:sldMk cId="3244032852" sldId="293"/>
        </pc:sldMkLst>
        <pc:spChg chg="mod">
          <ac:chgData name="承宗 林" userId="2c0cc269aa737a69" providerId="LiveId" clId="{B8298C8E-D9B4-4351-8905-731715A7E5A1}" dt="2023-11-29T02:06:04.721" v="2274" actId="27636"/>
          <ac:spMkLst>
            <pc:docMk/>
            <pc:sldMk cId="3244032852" sldId="293"/>
            <ac:spMk id="2" creationId="{63E5E340-DEF7-CE28-3EA6-8C67DD77A6F7}"/>
          </ac:spMkLst>
        </pc:spChg>
        <pc:picChg chg="add mod modCrop">
          <ac:chgData name="承宗 林" userId="2c0cc269aa737a69" providerId="LiveId" clId="{B8298C8E-D9B4-4351-8905-731715A7E5A1}" dt="2023-11-29T02:15:33.672" v="2335" actId="1076"/>
          <ac:picMkLst>
            <pc:docMk/>
            <pc:sldMk cId="3244032852" sldId="293"/>
            <ac:picMk id="4" creationId="{F07ACE8D-04D1-2E08-2C39-5D32D03D6AD6}"/>
          </ac:picMkLst>
        </pc:picChg>
        <pc:picChg chg="add mod modCrop">
          <ac:chgData name="承宗 林" userId="2c0cc269aa737a69" providerId="LiveId" clId="{B8298C8E-D9B4-4351-8905-731715A7E5A1}" dt="2023-11-29T02:15:35.571" v="2336" actId="1076"/>
          <ac:picMkLst>
            <pc:docMk/>
            <pc:sldMk cId="3244032852" sldId="293"/>
            <ac:picMk id="5" creationId="{EAF7D4EA-4F37-4E7D-6734-4A870DFE710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6138611f6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6138611f6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6138611f6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6138611f6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2828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6138611f6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6138611f6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610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6138611f6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6138611f6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0392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6138611f6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6138611f6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879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6138611f6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6138611f6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6138611f6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6138611f6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895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6138611f6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6138611f6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193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AED0D492-50FE-4D24-814C-4769C751F861}" type="datetime1">
              <a:rPr lang="en-US" altLang="zh-TW"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16493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E5B8FE7-900C-4CC9-821E-F56FCD54DB7F}" type="datetime1">
              <a:rPr lang="en-US" altLang="zh-TW"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87280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132D4FD-92D2-49A1-923B-92C14BBB2FE9}" type="datetime1">
              <a:rPr lang="en-US" altLang="zh-TW"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1673020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E4C202B-BE88-406C-AD86-149FEFA1D090}" type="datetime1">
              <a:rPr lang="en-US" altLang="zh-TW"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8849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5095AEC-9EEC-4F54-B5A6-E9DFC2D25C5A}" type="datetime1">
              <a:rPr lang="en-US" altLang="zh-TW"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3625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334656F-F905-4946-B43A-4907162F03A8}" type="datetime1">
              <a:rPr lang="en-US" altLang="zh-TW"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773093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AC90D1C-7C56-47B0-AB5A-A791C7488BBD}" type="datetime1">
              <a:rPr lang="en-US" altLang="zh-TW"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3740050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9269DDC-75B4-4344-BF5E-A08F0F0157D5}" type="datetime1">
              <a:rPr lang="en-US" altLang="zh-TW"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3639221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extLst>
      <p:ext uri="{BB962C8B-B14F-4D97-AF65-F5344CB8AC3E}">
        <p14:creationId xmlns:p14="http://schemas.microsoft.com/office/powerpoint/2010/main" val="452491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36ECE3-10A8-4AA3-A20F-E03BE9D853EB}" type="datetime1">
              <a:rPr lang="en-US" altLang="zh-TW"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864058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FFF63C5D-0792-4807-BD73-C7B40CF0F3B2}" type="datetime1">
              <a:rPr lang="en-US" altLang="zh-TW" smtClean="0"/>
              <a:t>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28694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17FFE510-B04F-4C46-83E8-AD883B0B6840}" type="datetime1">
              <a:rPr lang="en-US" altLang="zh-TW" smtClean="0"/>
              <a:t>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378251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F2173295-D954-4A28-9D03-2631919891AD}" type="datetime1">
              <a:rPr lang="en-US" altLang="zh-TW" smtClean="0"/>
              <a:t>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335559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152C93A-B2DD-4384-A3EB-5D5455DB0DA1}" type="datetime1">
              <a:rPr lang="en-US" altLang="zh-TW" smtClean="0"/>
              <a:t>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127682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4ABB0-9D56-4B75-AFE2-F48ABF1949C6}" type="datetime1">
              <a:rPr lang="en-US" altLang="zh-TW" smtClean="0"/>
              <a:t>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5749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zh-TW" altLang="en-US"/>
              <a:t>按一下以編輯母片標題樣式</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7E7ED81-89BF-4E0E-A459-312FC133A145}" type="datetime1">
              <a:rPr lang="en-US" altLang="zh-TW" smtClean="0"/>
              <a:t>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2321478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zh-TW" altLang="en-US"/>
              <a:t>按一下圖示以新增圖片</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F96B724E-D0EE-4F5F-B6F5-EFC5C40750C1}" type="datetime1">
              <a:rPr lang="en-US" altLang="zh-TW" smtClean="0"/>
              <a:t>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297807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EB5692-625C-45D2-830E-AEA0C90C80B4}" type="datetime1">
              <a:rPr lang="en-US" altLang="zh-TW" smtClean="0"/>
              <a:t>2/1/2024</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3004557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zh-TW" altLang="en-US" b="1" dirty="0"/>
              <a:t>抗精神病劑長效針劑</a:t>
            </a:r>
            <a:endParaRPr b="1" dirty="0"/>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ltLang="zh-TW" b="1" dirty="0"/>
              <a:t>CR</a:t>
            </a:r>
            <a:r>
              <a:rPr lang="zh-TW" altLang="en-US" b="1" dirty="0"/>
              <a:t> 林承宗</a:t>
            </a:r>
            <a:endParaRPr lang="en-US" altLang="zh-TW" b="1" dirty="0"/>
          </a:p>
          <a:p>
            <a:pPr marL="0" lvl="0" indent="0" algn="ctr" rtl="0">
              <a:spcBef>
                <a:spcPts val="0"/>
              </a:spcBef>
              <a:spcAft>
                <a:spcPts val="0"/>
              </a:spcAft>
              <a:buNone/>
            </a:pPr>
            <a:r>
              <a:rPr lang="en-US" b="1" dirty="0"/>
              <a:t>2024.2.1</a:t>
            </a:r>
            <a:endParaRPr b="1" dirty="0"/>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C71EBE-3812-6520-C77B-AA80303C5D9E}"/>
              </a:ext>
            </a:extLst>
          </p:cNvPr>
          <p:cNvSpPr>
            <a:spLocks noGrp="1"/>
          </p:cNvSpPr>
          <p:nvPr>
            <p:ph type="title"/>
          </p:nvPr>
        </p:nvSpPr>
        <p:spPr/>
        <p:txBody>
          <a:bodyPr>
            <a:normAutofit/>
          </a:bodyPr>
          <a:lstStyle/>
          <a:p>
            <a:r>
              <a:rPr lang="zh-TW" altLang="en-US" b="1" dirty="0"/>
              <a:t>如何克服阻礙 </a:t>
            </a:r>
            <a:r>
              <a:rPr lang="en-US" altLang="zh-TW" b="1" dirty="0"/>
              <a:t>-2</a:t>
            </a:r>
            <a:br>
              <a:rPr lang="en-US" altLang="zh-TW" b="1" dirty="0"/>
            </a:br>
            <a:r>
              <a:rPr lang="zh-TW" altLang="en-US" sz="1200" b="1" dirty="0">
                <a:solidFill>
                  <a:schemeClr val="accent2">
                    <a:lumMod val="50000"/>
                  </a:schemeClr>
                </a:solidFill>
              </a:rPr>
              <a:t>下列促進因素可作為與病人討論相關利弊決策的依據。根據專家共識，其重要性依序如下：</a:t>
            </a:r>
            <a:endParaRPr lang="zh-TW" altLang="en-US" b="1" dirty="0">
              <a:solidFill>
                <a:schemeClr val="accent2">
                  <a:lumMod val="50000"/>
                </a:schemeClr>
              </a:solidFill>
            </a:endParaRPr>
          </a:p>
        </p:txBody>
      </p:sp>
      <p:sp>
        <p:nvSpPr>
          <p:cNvPr id="4" name="內容版面配置區 2">
            <a:extLst>
              <a:ext uri="{FF2B5EF4-FFF2-40B4-BE49-F238E27FC236}">
                <a16:creationId xmlns:a16="http://schemas.microsoft.com/office/drawing/2014/main" id="{3DB5D378-E5A2-EBD3-E3D5-9D10B6E95FC9}"/>
              </a:ext>
            </a:extLst>
          </p:cNvPr>
          <p:cNvSpPr txBox="1">
            <a:spLocks/>
          </p:cNvSpPr>
          <p:nvPr/>
        </p:nvSpPr>
        <p:spPr>
          <a:xfrm>
            <a:off x="642445" y="1351892"/>
            <a:ext cx="6377933" cy="3484179"/>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342900" indent="-342900">
              <a:buFont typeface="+mj-lt"/>
              <a:buAutoNum type="arabicPeriod" startAt="9"/>
            </a:pPr>
            <a:r>
              <a:rPr lang="zh-TW" altLang="en-US" dirty="0"/>
              <a:t>減少藥物不正確服用造成的影響如藥物過量。</a:t>
            </a:r>
          </a:p>
          <a:p>
            <a:pPr marL="342900" indent="-342900">
              <a:buFont typeface="+mj-lt"/>
              <a:buAutoNum type="arabicPeriod" startAt="9"/>
            </a:pPr>
            <a:r>
              <a:rPr lang="zh-TW" altLang="en-US" dirty="0"/>
              <a:t>不需擔心病人遺失藥物。</a:t>
            </a:r>
          </a:p>
          <a:p>
            <a:pPr marL="342900" indent="-342900">
              <a:buFont typeface="+mj-lt"/>
              <a:buAutoNum type="arabicPeriod" startAt="9"/>
            </a:pPr>
            <a:r>
              <a:rPr lang="zh-TW" altLang="en-US" dirty="0"/>
              <a:t>確保病人與治療團隊的定期聯繫。</a:t>
            </a:r>
          </a:p>
          <a:p>
            <a:pPr marL="342900" indent="-342900">
              <a:buFont typeface="+mj-lt"/>
              <a:buAutoNum type="arabicPeriod" startAt="9"/>
            </a:pPr>
            <a:r>
              <a:rPr lang="zh-TW" altLang="en-US" dirty="0"/>
              <a:t>臨床上可有更多的時間可專注在非藥物議題的處理。</a:t>
            </a:r>
          </a:p>
          <a:p>
            <a:pPr marL="342900" indent="-342900">
              <a:buFont typeface="+mj-lt"/>
              <a:buAutoNum type="arabicPeriod" startAt="9"/>
            </a:pPr>
            <a:r>
              <a:rPr lang="zh-TW" altLang="en-US" dirty="0"/>
              <a:t>減少每日服藥帶來的污名化效應。</a:t>
            </a:r>
          </a:p>
          <a:p>
            <a:pPr marL="342900" indent="-342900">
              <a:buFont typeface="+mj-lt"/>
              <a:buAutoNum type="arabicPeriod" startAt="9"/>
            </a:pPr>
            <a:r>
              <a:rPr lang="zh-TW" altLang="en-US" dirty="0"/>
              <a:t>病人旅遊時無需額外攜帶藥物。</a:t>
            </a:r>
          </a:p>
          <a:p>
            <a:pPr marL="342900" indent="-342900">
              <a:buFont typeface="+mj-lt"/>
              <a:buAutoNum type="arabicPeriod" startAt="9"/>
            </a:pPr>
            <a:r>
              <a:rPr lang="zh-TW" altLang="en-US" dirty="0"/>
              <a:t>血中藥物濃度的變化較小，可減少其相關的藥物副作用</a:t>
            </a:r>
          </a:p>
        </p:txBody>
      </p:sp>
      <p:sp>
        <p:nvSpPr>
          <p:cNvPr id="5" name="投影片編號版面配置區 4">
            <a:extLst>
              <a:ext uri="{FF2B5EF4-FFF2-40B4-BE49-F238E27FC236}">
                <a16:creationId xmlns:a16="http://schemas.microsoft.com/office/drawing/2014/main" id="{97C7EC5D-BD23-9FCE-61C5-DE232CFBD76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10</a:t>
            </a:fld>
            <a:endParaRPr lang="zh-TW" altLang="en-US"/>
          </a:p>
        </p:txBody>
      </p:sp>
    </p:spTree>
    <p:extLst>
      <p:ext uri="{BB962C8B-B14F-4D97-AF65-F5344CB8AC3E}">
        <p14:creationId xmlns:p14="http://schemas.microsoft.com/office/powerpoint/2010/main" val="381931416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5C2FF0-A720-D89B-3A1F-087FE0618D68}"/>
              </a:ext>
            </a:extLst>
          </p:cNvPr>
          <p:cNvSpPr>
            <a:spLocks noGrp="1"/>
          </p:cNvSpPr>
          <p:nvPr>
            <p:ph type="title"/>
          </p:nvPr>
        </p:nvSpPr>
        <p:spPr/>
        <p:txBody>
          <a:bodyPr/>
          <a:lstStyle/>
          <a:p>
            <a:r>
              <a:rPr lang="zh-TW" altLang="en-US" dirty="0"/>
              <a:t>長效針劑抗精神病藥物和口服抗精神病藥物的</a:t>
            </a:r>
            <a:r>
              <a:rPr lang="zh-TW" altLang="en-US" b="1" dirty="0"/>
              <a:t>副作用比較</a:t>
            </a:r>
          </a:p>
        </p:txBody>
      </p:sp>
      <p:sp>
        <p:nvSpPr>
          <p:cNvPr id="3" name="內容版面配置區 2">
            <a:extLst>
              <a:ext uri="{FF2B5EF4-FFF2-40B4-BE49-F238E27FC236}">
                <a16:creationId xmlns:a16="http://schemas.microsoft.com/office/drawing/2014/main" id="{CF68ABEE-E80D-6ABA-5159-13DF4F9F43B4}"/>
              </a:ext>
            </a:extLst>
          </p:cNvPr>
          <p:cNvSpPr>
            <a:spLocks noGrp="1"/>
          </p:cNvSpPr>
          <p:nvPr>
            <p:ph idx="1"/>
          </p:nvPr>
        </p:nvSpPr>
        <p:spPr/>
        <p:txBody>
          <a:bodyPr/>
          <a:lstStyle/>
          <a:p>
            <a:r>
              <a:rPr lang="zh-TW" altLang="en-US" dirty="0"/>
              <a:t>在</a:t>
            </a:r>
            <a:r>
              <a:rPr lang="zh-TW" altLang="en-US" b="1" dirty="0"/>
              <a:t>整體藥物不良反應率</a:t>
            </a:r>
            <a:r>
              <a:rPr lang="zh-TW" altLang="en-US" dirty="0"/>
              <a:t>及</a:t>
            </a:r>
            <a:r>
              <a:rPr lang="zh-TW" altLang="en-US" b="1" dirty="0"/>
              <a:t>因此而中止治療的比例</a:t>
            </a:r>
            <a:r>
              <a:rPr lang="zh-TW" altLang="en-US" b="1" dirty="0">
                <a:solidFill>
                  <a:srgbClr val="FF0000"/>
                </a:solidFill>
              </a:rPr>
              <a:t>並未有顯著差異</a:t>
            </a:r>
            <a:endParaRPr lang="en-US" altLang="zh-TW" b="1" dirty="0">
              <a:solidFill>
                <a:srgbClr val="FF0000"/>
              </a:solidFill>
            </a:endParaRPr>
          </a:p>
          <a:p>
            <a:r>
              <a:rPr lang="zh-TW" altLang="en-US" b="1" dirty="0"/>
              <a:t>靜坐不能</a:t>
            </a:r>
            <a:r>
              <a:rPr lang="zh-TW" altLang="en-US" dirty="0"/>
              <a:t>、</a:t>
            </a:r>
            <a:r>
              <a:rPr lang="zh-TW" altLang="en-US" b="1" dirty="0"/>
              <a:t>低密度脂蛋白改變</a:t>
            </a:r>
            <a:r>
              <a:rPr lang="zh-TW" altLang="en-US" dirty="0"/>
              <a:t>與</a:t>
            </a:r>
            <a:r>
              <a:rPr lang="zh-TW" altLang="en-US" b="1" dirty="0"/>
              <a:t>焦慮</a:t>
            </a:r>
            <a:r>
              <a:rPr lang="zh-TW" altLang="en-US" dirty="0"/>
              <a:t>等副作用</a:t>
            </a:r>
            <a:r>
              <a:rPr lang="zh-TW" altLang="en-US" b="1" dirty="0">
                <a:solidFill>
                  <a:srgbClr val="0070C0"/>
                </a:solidFill>
              </a:rPr>
              <a:t>在長效針劑較高</a:t>
            </a:r>
            <a:endParaRPr lang="en-US" altLang="zh-TW" b="1" dirty="0">
              <a:solidFill>
                <a:srgbClr val="0070C0"/>
              </a:solidFill>
            </a:endParaRPr>
          </a:p>
          <a:p>
            <a:r>
              <a:rPr lang="zh-TW" altLang="en-US" b="1" dirty="0"/>
              <a:t>泌乳激素改變</a:t>
            </a:r>
            <a:r>
              <a:rPr lang="zh-TW" altLang="en-US" dirty="0"/>
              <a:t>則</a:t>
            </a:r>
            <a:r>
              <a:rPr lang="zh-TW" altLang="en-US" b="1" dirty="0">
                <a:solidFill>
                  <a:srgbClr val="00B050"/>
                </a:solidFill>
              </a:rPr>
              <a:t>較低</a:t>
            </a:r>
          </a:p>
        </p:txBody>
      </p:sp>
      <p:sp>
        <p:nvSpPr>
          <p:cNvPr id="4" name="投影片編號版面配置區 3">
            <a:extLst>
              <a:ext uri="{FF2B5EF4-FFF2-40B4-BE49-F238E27FC236}">
                <a16:creationId xmlns:a16="http://schemas.microsoft.com/office/drawing/2014/main" id="{93D61373-EFAD-68DF-9A2A-74B8C78F83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11</a:t>
            </a:fld>
            <a:endParaRPr lang="zh-TW" altLang="en-US"/>
          </a:p>
        </p:txBody>
      </p:sp>
    </p:spTree>
    <p:extLst>
      <p:ext uri="{BB962C8B-B14F-4D97-AF65-F5344CB8AC3E}">
        <p14:creationId xmlns:p14="http://schemas.microsoft.com/office/powerpoint/2010/main" val="47858920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DE2E4B-3901-40D7-5011-885210CC244D}"/>
              </a:ext>
            </a:extLst>
          </p:cNvPr>
          <p:cNvSpPr>
            <a:spLocks noGrp="1"/>
          </p:cNvSpPr>
          <p:nvPr>
            <p:ph type="title"/>
          </p:nvPr>
        </p:nvSpPr>
        <p:spPr/>
        <p:txBody>
          <a:bodyPr/>
          <a:lstStyle/>
          <a:p>
            <a:r>
              <a:rPr lang="zh-TW" altLang="en-US" b="1" dirty="0"/>
              <a:t>第一、二代</a:t>
            </a:r>
            <a:r>
              <a:rPr lang="zh-TW" altLang="en-US" dirty="0"/>
              <a:t>長效針劑抗精神病藥物的比較</a:t>
            </a:r>
          </a:p>
        </p:txBody>
      </p:sp>
      <p:sp>
        <p:nvSpPr>
          <p:cNvPr id="3" name="內容版面配置區 2">
            <a:extLst>
              <a:ext uri="{FF2B5EF4-FFF2-40B4-BE49-F238E27FC236}">
                <a16:creationId xmlns:a16="http://schemas.microsoft.com/office/drawing/2014/main" id="{A6DED68F-1816-D0C6-0F6E-FFA129E7D4D6}"/>
              </a:ext>
            </a:extLst>
          </p:cNvPr>
          <p:cNvSpPr>
            <a:spLocks noGrp="1"/>
          </p:cNvSpPr>
          <p:nvPr>
            <p:ph idx="1"/>
          </p:nvPr>
        </p:nvSpPr>
        <p:spPr/>
        <p:txBody>
          <a:bodyPr>
            <a:normAutofit/>
          </a:bodyPr>
          <a:lstStyle/>
          <a:p>
            <a:r>
              <a:rPr lang="zh-TW" altLang="en-US" dirty="0"/>
              <a:t>第二代長效針劑抗精神病藥物發生</a:t>
            </a:r>
            <a:r>
              <a:rPr lang="zh-TW" altLang="en-US" b="1" dirty="0">
                <a:solidFill>
                  <a:srgbClr val="0070C0"/>
                </a:solidFill>
              </a:rPr>
              <a:t>錐體外症候群</a:t>
            </a:r>
            <a:r>
              <a:rPr lang="zh-TW" altLang="en-US" dirty="0">
                <a:solidFill>
                  <a:srgbClr val="0070C0"/>
                </a:solidFill>
              </a:rPr>
              <a:t>與</a:t>
            </a:r>
            <a:r>
              <a:rPr lang="zh-TW" altLang="en-US" b="1" dirty="0">
                <a:solidFill>
                  <a:srgbClr val="0070C0"/>
                </a:solidFill>
              </a:rPr>
              <a:t>遲發性運動障礙</a:t>
            </a:r>
            <a:r>
              <a:rPr lang="zh-TW" altLang="en-US" dirty="0">
                <a:solidFill>
                  <a:srgbClr val="0070C0"/>
                </a:solidFill>
              </a:rPr>
              <a:t>的</a:t>
            </a:r>
            <a:r>
              <a:rPr lang="zh-TW" altLang="en-US" b="1" dirty="0">
                <a:solidFill>
                  <a:srgbClr val="0070C0"/>
                </a:solidFill>
              </a:rPr>
              <a:t>機率較小</a:t>
            </a:r>
            <a:r>
              <a:rPr lang="zh-TW" altLang="en-US" dirty="0"/>
              <a:t>，臨床使用時也要注意其使用造成</a:t>
            </a:r>
            <a:r>
              <a:rPr lang="zh-TW" altLang="en-US" b="1" dirty="0">
                <a:solidFill>
                  <a:srgbClr val="C00000"/>
                </a:solidFill>
              </a:rPr>
              <a:t>體重增加</a:t>
            </a:r>
            <a:r>
              <a:rPr lang="zh-TW" altLang="en-US" dirty="0">
                <a:solidFill>
                  <a:srgbClr val="C00000"/>
                </a:solidFill>
              </a:rPr>
              <a:t>及</a:t>
            </a:r>
            <a:r>
              <a:rPr lang="zh-TW" altLang="en-US" b="1" dirty="0">
                <a:solidFill>
                  <a:srgbClr val="C00000"/>
                </a:solidFill>
              </a:rPr>
              <a:t>代謝症候群發生率增高</a:t>
            </a:r>
            <a:r>
              <a:rPr lang="zh-TW" altLang="en-US" dirty="0"/>
              <a:t>的風險。</a:t>
            </a:r>
          </a:p>
          <a:p>
            <a:pPr marL="0" indent="0">
              <a:buNone/>
            </a:pPr>
            <a:r>
              <a:rPr lang="zh-TW" altLang="en-US" dirty="0"/>
              <a:t>在臨床前試驗研究（</a:t>
            </a:r>
            <a:r>
              <a:rPr lang="en-US" altLang="zh-TW" dirty="0"/>
              <a:t>preclinical studies</a:t>
            </a:r>
            <a:r>
              <a:rPr lang="zh-TW" altLang="en-US" dirty="0"/>
              <a:t>）發現：</a:t>
            </a:r>
            <a:endParaRPr lang="en-US" altLang="zh-TW" dirty="0"/>
          </a:p>
          <a:p>
            <a:r>
              <a:rPr lang="zh-TW" altLang="en-US" b="1" dirty="0"/>
              <a:t>第一代抗精神病藥物</a:t>
            </a:r>
            <a:r>
              <a:rPr lang="zh-TW" altLang="en-US" dirty="0"/>
              <a:t>尤其是</a:t>
            </a:r>
            <a:r>
              <a:rPr lang="en-US" altLang="zh-TW" dirty="0"/>
              <a:t>haloperidol</a:t>
            </a:r>
            <a:r>
              <a:rPr lang="zh-TW" altLang="en-US" dirty="0"/>
              <a:t>具有一定程度的</a:t>
            </a:r>
            <a:r>
              <a:rPr lang="zh-TW" altLang="en-US" b="1" dirty="0"/>
              <a:t>神經毒性</a:t>
            </a:r>
            <a:br>
              <a:rPr lang="en-US" altLang="zh-TW" dirty="0"/>
            </a:br>
            <a:r>
              <a:rPr lang="zh-TW" altLang="en-US" dirty="0"/>
              <a:t>與</a:t>
            </a:r>
            <a:r>
              <a:rPr lang="zh-TW" altLang="en-US" b="1" dirty="0"/>
              <a:t>大腦灰質體積的減少</a:t>
            </a:r>
            <a:r>
              <a:rPr lang="zh-TW" altLang="en-US" dirty="0"/>
              <a:t>有關</a:t>
            </a:r>
            <a:endParaRPr lang="en-US" altLang="zh-TW" dirty="0"/>
          </a:p>
          <a:p>
            <a:r>
              <a:rPr lang="zh-TW" altLang="en-US" b="1" dirty="0"/>
              <a:t>第二代抗精神病藥物</a:t>
            </a:r>
            <a:r>
              <a:rPr lang="zh-TW" altLang="en-US" dirty="0"/>
              <a:t>則具有</a:t>
            </a:r>
            <a:r>
              <a:rPr lang="zh-TW" altLang="en-US" b="1" dirty="0"/>
              <a:t>神經保護性</a:t>
            </a:r>
            <a:endParaRPr lang="en-US" altLang="zh-TW" b="1" dirty="0"/>
          </a:p>
          <a:p>
            <a:endParaRPr lang="en-US" altLang="zh-TW" dirty="0"/>
          </a:p>
          <a:p>
            <a:pPr marL="0" indent="0">
              <a:buNone/>
            </a:pPr>
            <a:r>
              <a:rPr lang="zh-TW" altLang="en-US" dirty="0"/>
              <a:t>故臨床使用時亦須考慮此因素</a:t>
            </a:r>
            <a:endParaRPr lang="en-US" altLang="zh-TW" dirty="0"/>
          </a:p>
        </p:txBody>
      </p:sp>
      <p:sp>
        <p:nvSpPr>
          <p:cNvPr id="4" name="投影片編號版面配置區 3">
            <a:extLst>
              <a:ext uri="{FF2B5EF4-FFF2-40B4-BE49-F238E27FC236}">
                <a16:creationId xmlns:a16="http://schemas.microsoft.com/office/drawing/2014/main" id="{B9AE6C11-1B6E-540B-98F1-C23340EB8B0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12</a:t>
            </a:fld>
            <a:endParaRPr lang="zh-TW" altLang="en-US"/>
          </a:p>
        </p:txBody>
      </p:sp>
    </p:spTree>
    <p:extLst>
      <p:ext uri="{BB962C8B-B14F-4D97-AF65-F5344CB8AC3E}">
        <p14:creationId xmlns:p14="http://schemas.microsoft.com/office/powerpoint/2010/main" val="112414478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74F627-B0A1-8BBC-B20F-DB4D99519FC2}"/>
              </a:ext>
            </a:extLst>
          </p:cNvPr>
          <p:cNvSpPr>
            <a:spLocks noGrp="1"/>
          </p:cNvSpPr>
          <p:nvPr>
            <p:ph type="title"/>
          </p:nvPr>
        </p:nvSpPr>
        <p:spPr/>
        <p:txBody>
          <a:bodyPr/>
          <a:lstStyle/>
          <a:p>
            <a:r>
              <a:rPr lang="zh-TW" altLang="en-US" b="1" dirty="0"/>
              <a:t>開始長效針劑抗精神病藥物的使用 </a:t>
            </a:r>
            <a:r>
              <a:rPr lang="en-US" altLang="zh-TW" b="1" dirty="0"/>
              <a:t>-1</a:t>
            </a:r>
            <a:endParaRPr lang="zh-TW" altLang="en-US" b="1" dirty="0"/>
          </a:p>
        </p:txBody>
      </p:sp>
      <p:sp>
        <p:nvSpPr>
          <p:cNvPr id="3" name="內容版面配置區 2">
            <a:extLst>
              <a:ext uri="{FF2B5EF4-FFF2-40B4-BE49-F238E27FC236}">
                <a16:creationId xmlns:a16="http://schemas.microsoft.com/office/drawing/2014/main" id="{0E10C99E-F36E-934D-5CB0-2B407CC3C933}"/>
              </a:ext>
            </a:extLst>
          </p:cNvPr>
          <p:cNvSpPr>
            <a:spLocks noGrp="1"/>
          </p:cNvSpPr>
          <p:nvPr>
            <p:ph idx="1"/>
          </p:nvPr>
        </p:nvSpPr>
        <p:spPr>
          <a:xfrm>
            <a:off x="508001" y="1328245"/>
            <a:ext cx="6447501" cy="3202777"/>
          </a:xfrm>
        </p:spPr>
        <p:txBody>
          <a:bodyPr>
            <a:normAutofit/>
          </a:bodyPr>
          <a:lstStyle/>
          <a:p>
            <a:pPr marL="0" indent="0">
              <a:buNone/>
            </a:pPr>
            <a:r>
              <a:rPr lang="en-US" altLang="zh-TW" b="1" dirty="0"/>
              <a:t>(</a:t>
            </a:r>
            <a:r>
              <a:rPr lang="zh-TW" altLang="en-US" b="1" dirty="0"/>
              <a:t>一</a:t>
            </a:r>
            <a:r>
              <a:rPr lang="en-US" altLang="zh-TW" b="1" dirty="0"/>
              <a:t>) </a:t>
            </a:r>
            <a:r>
              <a:rPr lang="zh-TW" altLang="en-US" b="1" dirty="0"/>
              <a:t>確認藥物的耐受性及療效</a:t>
            </a:r>
          </a:p>
          <a:p>
            <a:r>
              <a:rPr lang="zh-TW" altLang="en-US" b="1" dirty="0">
                <a:solidFill>
                  <a:srgbClr val="C00000"/>
                </a:solidFill>
              </a:rPr>
              <a:t>建議在使用長效針劑前，需以相同成分之口服抗精神病藥物確認病人對該藥物的耐受性及療效，然而確認期間該多久並未有一致之共識</a:t>
            </a:r>
            <a:endParaRPr lang="en-US" altLang="zh-TW" b="1" dirty="0">
              <a:solidFill>
                <a:srgbClr val="C00000"/>
              </a:solidFill>
            </a:endParaRPr>
          </a:p>
          <a:p>
            <a:r>
              <a:rPr lang="zh-TW" altLang="en-US" dirty="0"/>
              <a:t>專家們傾向</a:t>
            </a:r>
            <a:r>
              <a:rPr lang="zh-TW" altLang="en-US" b="1" dirty="0"/>
              <a:t>較短的測試期間</a:t>
            </a:r>
            <a:r>
              <a:rPr lang="en-US" altLang="zh-TW" b="1" dirty="0"/>
              <a:t>(4-14</a:t>
            </a:r>
            <a:r>
              <a:rPr lang="zh-TW" altLang="en-US" b="1" dirty="0"/>
              <a:t>天</a:t>
            </a:r>
            <a:r>
              <a:rPr lang="en-US" altLang="zh-TW" b="1" dirty="0"/>
              <a:t>)</a:t>
            </a:r>
            <a:r>
              <a:rPr lang="zh-TW" altLang="en-US" dirty="0"/>
              <a:t>，並不建議服用六週之後才接續長效針使用。</a:t>
            </a:r>
            <a:endParaRPr lang="en-US" altLang="zh-TW" dirty="0"/>
          </a:p>
          <a:p>
            <a:pPr marL="0" indent="0">
              <a:buNone/>
            </a:pPr>
            <a:r>
              <a:rPr lang="en-US" altLang="zh-TW" b="1" dirty="0"/>
              <a:t>(</a:t>
            </a:r>
            <a:r>
              <a:rPr lang="zh-TW" altLang="en-US" b="1" dirty="0"/>
              <a:t>二</a:t>
            </a:r>
            <a:r>
              <a:rPr lang="en-US" altLang="zh-TW" b="1" dirty="0"/>
              <a:t>) </a:t>
            </a:r>
            <a:r>
              <a:rPr lang="zh-TW" altLang="en-US" b="1" dirty="0"/>
              <a:t>起始劑量與第二次注射</a:t>
            </a:r>
          </a:p>
          <a:p>
            <a:r>
              <a:rPr lang="zh-TW" altLang="en-US" dirty="0"/>
              <a:t>依個別藥品仿單資訊之建議</a:t>
            </a:r>
            <a:endParaRPr lang="en-US" altLang="zh-TW" dirty="0"/>
          </a:p>
          <a:p>
            <a:r>
              <a:rPr lang="zh-TW" altLang="en-US" dirty="0"/>
              <a:t>然而年紀大、曾有</a:t>
            </a:r>
            <a:r>
              <a:rPr lang="en-US" altLang="zh-TW" dirty="0"/>
              <a:t>EPS</a:t>
            </a:r>
            <a:r>
              <a:rPr lang="zh-TW" altLang="en-US" dirty="0"/>
              <a:t>的病人可以考慮較仿單建議劑量為低的起始劑量</a:t>
            </a:r>
            <a:endParaRPr lang="en-US" altLang="zh-TW" dirty="0"/>
          </a:p>
          <a:p>
            <a:r>
              <a:rPr lang="zh-TW" altLang="en-US" dirty="0"/>
              <a:t>過去如需有較高的口服劑量才能產生療效或預防復發的病人，可以考慮較仿單高劑量</a:t>
            </a:r>
          </a:p>
          <a:p>
            <a:r>
              <a:rPr lang="zh-TW" altLang="en-US" dirty="0"/>
              <a:t>第二次注射之時機建議，除非注射間隔未到，但病人之症狀已開始增多需提前注射外，一般依個別藥品仿單資訊建議的施打間隔即可。</a:t>
            </a:r>
          </a:p>
        </p:txBody>
      </p:sp>
      <p:sp>
        <p:nvSpPr>
          <p:cNvPr id="4" name="投影片編號版面配置區 3">
            <a:extLst>
              <a:ext uri="{FF2B5EF4-FFF2-40B4-BE49-F238E27FC236}">
                <a16:creationId xmlns:a16="http://schemas.microsoft.com/office/drawing/2014/main" id="{44C3C643-481E-E9A8-4146-AA5D583461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13</a:t>
            </a:fld>
            <a:endParaRPr lang="zh-TW" altLang="en-US"/>
          </a:p>
        </p:txBody>
      </p:sp>
    </p:spTree>
    <p:extLst>
      <p:ext uri="{BB962C8B-B14F-4D97-AF65-F5344CB8AC3E}">
        <p14:creationId xmlns:p14="http://schemas.microsoft.com/office/powerpoint/2010/main" val="4653776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9C7CC5-A014-E22D-8206-CEFE09405797}"/>
              </a:ext>
            </a:extLst>
          </p:cNvPr>
          <p:cNvSpPr>
            <a:spLocks noGrp="1"/>
          </p:cNvSpPr>
          <p:nvPr>
            <p:ph type="title"/>
          </p:nvPr>
        </p:nvSpPr>
        <p:spPr/>
        <p:txBody>
          <a:bodyPr/>
          <a:lstStyle/>
          <a:p>
            <a:r>
              <a:rPr lang="zh-TW" altLang="en-US" b="1" dirty="0"/>
              <a:t>開始長效針劑抗精神病藥物的使用 </a:t>
            </a:r>
            <a:r>
              <a:rPr lang="en-US" altLang="zh-TW" b="1" dirty="0"/>
              <a:t>-2</a:t>
            </a:r>
            <a:endParaRPr lang="zh-TW" altLang="en-US" b="1" dirty="0"/>
          </a:p>
        </p:txBody>
      </p:sp>
      <p:sp>
        <p:nvSpPr>
          <p:cNvPr id="3" name="內容版面配置區 2">
            <a:extLst>
              <a:ext uri="{FF2B5EF4-FFF2-40B4-BE49-F238E27FC236}">
                <a16:creationId xmlns:a16="http://schemas.microsoft.com/office/drawing/2014/main" id="{697314E4-E15A-E862-4BDC-3C63A7565E90}"/>
              </a:ext>
            </a:extLst>
          </p:cNvPr>
          <p:cNvSpPr>
            <a:spLocks noGrp="1"/>
          </p:cNvSpPr>
          <p:nvPr>
            <p:ph idx="1"/>
          </p:nvPr>
        </p:nvSpPr>
        <p:spPr/>
        <p:txBody>
          <a:bodyPr>
            <a:normAutofit/>
          </a:bodyPr>
          <a:lstStyle/>
          <a:p>
            <a:pPr marL="0" indent="0">
              <a:buNone/>
            </a:pPr>
            <a:r>
              <a:rPr lang="en-US" altLang="zh-TW" b="1" dirty="0"/>
              <a:t>(</a:t>
            </a:r>
            <a:r>
              <a:rPr lang="zh-TW" altLang="en-US" b="1" dirty="0"/>
              <a:t>三</a:t>
            </a:r>
            <a:r>
              <a:rPr lang="en-US" altLang="zh-TW" b="1" dirty="0"/>
              <a:t>) </a:t>
            </a:r>
            <a:r>
              <a:rPr lang="zh-TW" altLang="en-US" b="1" dirty="0"/>
              <a:t>併用口服抗精神病藥物的時間</a:t>
            </a:r>
          </a:p>
          <a:p>
            <a:r>
              <a:rPr lang="en-US" altLang="zh-TW" b="1" dirty="0"/>
              <a:t>Risperdal </a:t>
            </a:r>
            <a:r>
              <a:rPr lang="en-US" altLang="zh-TW" b="1" dirty="0" err="1"/>
              <a:t>Consta</a:t>
            </a:r>
            <a:r>
              <a:rPr lang="zh-TW" altLang="en-US" b="1" dirty="0"/>
              <a:t>建議開始治療後需合併口服</a:t>
            </a:r>
            <a:r>
              <a:rPr lang="en-US" altLang="zh-TW" b="1" dirty="0"/>
              <a:t>risperidone</a:t>
            </a:r>
            <a:r>
              <a:rPr lang="zh-TW" altLang="en-US" b="1" dirty="0"/>
              <a:t>治療至少</a:t>
            </a:r>
            <a:r>
              <a:rPr lang="en-US" altLang="zh-TW" b="1" dirty="0"/>
              <a:t>3</a:t>
            </a:r>
            <a:r>
              <a:rPr lang="zh-TW" altLang="en-US" b="1" dirty="0"/>
              <a:t>週</a:t>
            </a:r>
            <a:endParaRPr lang="en-US" altLang="zh-TW" b="1" dirty="0"/>
          </a:p>
          <a:p>
            <a:r>
              <a:rPr lang="en-US" altLang="zh-TW" b="1" dirty="0"/>
              <a:t>Abilify </a:t>
            </a:r>
            <a:r>
              <a:rPr lang="en-US" altLang="zh-TW" b="1" dirty="0" err="1"/>
              <a:t>Maintena</a:t>
            </a:r>
            <a:r>
              <a:rPr lang="en-US" altLang="zh-TW" b="1" dirty="0"/>
              <a:t> </a:t>
            </a:r>
            <a:r>
              <a:rPr lang="zh-TW" altLang="en-US" b="1" dirty="0"/>
              <a:t>建議開始治療後需合併口服</a:t>
            </a:r>
            <a:r>
              <a:rPr lang="en-US" altLang="zh-TW" b="1" dirty="0"/>
              <a:t>aripiprazole</a:t>
            </a:r>
            <a:r>
              <a:rPr lang="zh-TW" altLang="en-US" b="1" dirty="0"/>
              <a:t>治療至少</a:t>
            </a:r>
            <a:r>
              <a:rPr lang="en-US" altLang="zh-TW" b="1" dirty="0"/>
              <a:t>2</a:t>
            </a:r>
            <a:r>
              <a:rPr lang="zh-TW" altLang="en-US" b="1" dirty="0"/>
              <a:t>週</a:t>
            </a:r>
            <a:endParaRPr lang="en-US" altLang="zh-TW" b="1" dirty="0"/>
          </a:p>
          <a:p>
            <a:r>
              <a:rPr lang="zh-TW" altLang="en-US" dirty="0"/>
              <a:t>有時會因為特殊考量而比仿單建議的併用時間延長一至三週。</a:t>
            </a:r>
          </a:p>
          <a:p>
            <a:endParaRPr lang="en-US" altLang="zh-TW" dirty="0"/>
          </a:p>
          <a:p>
            <a:r>
              <a:rPr lang="zh-TW" altLang="en-US" dirty="0"/>
              <a:t>目前針對長效針劑合併口服抗精神病藥物療效的臨床證據仍然有限，無法得到一致的結論。</a:t>
            </a:r>
            <a:endParaRPr lang="en-US" altLang="zh-TW" dirty="0"/>
          </a:p>
          <a:p>
            <a:r>
              <a:rPr lang="zh-TW" altLang="en-US" dirty="0"/>
              <a:t>合併用藥時也應特別注意合併用藥後的當量劑量時常會高於最高建議劑量，應特別注意評估用藥安全性。</a:t>
            </a:r>
          </a:p>
        </p:txBody>
      </p:sp>
      <p:sp>
        <p:nvSpPr>
          <p:cNvPr id="4" name="投影片編號版面配置區 3">
            <a:extLst>
              <a:ext uri="{FF2B5EF4-FFF2-40B4-BE49-F238E27FC236}">
                <a16:creationId xmlns:a16="http://schemas.microsoft.com/office/drawing/2014/main" id="{D2C7A6B4-8A6B-99FE-6D00-BF698F418DF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14</a:t>
            </a:fld>
            <a:endParaRPr lang="zh-TW" altLang="en-US"/>
          </a:p>
        </p:txBody>
      </p:sp>
    </p:spTree>
    <p:extLst>
      <p:ext uri="{BB962C8B-B14F-4D97-AF65-F5344CB8AC3E}">
        <p14:creationId xmlns:p14="http://schemas.microsoft.com/office/powerpoint/2010/main" val="7628899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BC8293-FBF2-FCDA-6E77-C487CE756209}"/>
              </a:ext>
            </a:extLst>
          </p:cNvPr>
          <p:cNvSpPr>
            <a:spLocks noGrp="1"/>
          </p:cNvSpPr>
          <p:nvPr>
            <p:ph type="title"/>
          </p:nvPr>
        </p:nvSpPr>
        <p:spPr/>
        <p:txBody>
          <a:bodyPr/>
          <a:lstStyle/>
          <a:p>
            <a:r>
              <a:rPr lang="zh-TW" altLang="en-US" b="1" dirty="0"/>
              <a:t>藥物副作用的處理</a:t>
            </a:r>
          </a:p>
        </p:txBody>
      </p:sp>
      <p:pic>
        <p:nvPicPr>
          <p:cNvPr id="5" name="內容版面配置區 4">
            <a:extLst>
              <a:ext uri="{FF2B5EF4-FFF2-40B4-BE49-F238E27FC236}">
                <a16:creationId xmlns:a16="http://schemas.microsoft.com/office/drawing/2014/main" id="{8D3D855D-5CEA-2385-90CC-1B7BB6BCAB82}"/>
              </a:ext>
            </a:extLst>
          </p:cNvPr>
          <p:cNvPicPr>
            <a:picLocks noGrp="1" noChangeAspect="1"/>
          </p:cNvPicPr>
          <p:nvPr>
            <p:ph idx="1"/>
          </p:nvPr>
        </p:nvPicPr>
        <p:blipFill>
          <a:blip r:embed="rId2"/>
          <a:stretch>
            <a:fillRect/>
          </a:stretch>
        </p:blipFill>
        <p:spPr>
          <a:xfrm>
            <a:off x="573325" y="1273066"/>
            <a:ext cx="4897593" cy="3297073"/>
          </a:xfrm>
        </p:spPr>
      </p:pic>
      <p:sp>
        <p:nvSpPr>
          <p:cNvPr id="3" name="投影片編號版面配置區 2">
            <a:extLst>
              <a:ext uri="{FF2B5EF4-FFF2-40B4-BE49-F238E27FC236}">
                <a16:creationId xmlns:a16="http://schemas.microsoft.com/office/drawing/2014/main" id="{B1E2A644-8752-5A36-7F9F-4D844059E4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15</a:t>
            </a:fld>
            <a:endParaRPr lang="zh-TW" altLang="en-US"/>
          </a:p>
        </p:txBody>
      </p:sp>
    </p:spTree>
    <p:extLst>
      <p:ext uri="{BB962C8B-B14F-4D97-AF65-F5344CB8AC3E}">
        <p14:creationId xmlns:p14="http://schemas.microsoft.com/office/powerpoint/2010/main" val="249530476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09B6BE-BA69-B302-6D27-4CC56DAE1EC4}"/>
              </a:ext>
            </a:extLst>
          </p:cNvPr>
          <p:cNvSpPr>
            <a:spLocks noGrp="1"/>
          </p:cNvSpPr>
          <p:nvPr>
            <p:ph type="title"/>
          </p:nvPr>
        </p:nvSpPr>
        <p:spPr/>
        <p:txBody>
          <a:bodyPr>
            <a:normAutofit/>
          </a:bodyPr>
          <a:lstStyle/>
          <a:p>
            <a:r>
              <a:rPr lang="zh-TW" altLang="en-US" b="1" dirty="0"/>
              <a:t>持續使用長效針劑抗精神病藥物建議事項</a:t>
            </a:r>
          </a:p>
        </p:txBody>
      </p:sp>
      <p:sp>
        <p:nvSpPr>
          <p:cNvPr id="3" name="內容版面配置區 2">
            <a:extLst>
              <a:ext uri="{FF2B5EF4-FFF2-40B4-BE49-F238E27FC236}">
                <a16:creationId xmlns:a16="http://schemas.microsoft.com/office/drawing/2014/main" id="{3D4D2E74-A159-D3BA-63E1-873B487787A2}"/>
              </a:ext>
            </a:extLst>
          </p:cNvPr>
          <p:cNvSpPr>
            <a:spLocks noGrp="1"/>
          </p:cNvSpPr>
          <p:nvPr>
            <p:ph idx="1"/>
          </p:nvPr>
        </p:nvSpPr>
        <p:spPr/>
        <p:txBody>
          <a:bodyPr/>
          <a:lstStyle/>
          <a:p>
            <a:r>
              <a:rPr lang="zh-TW" altLang="en-US" b="1" dirty="0"/>
              <a:t>搭配居家醫療團隊</a:t>
            </a:r>
            <a:r>
              <a:rPr lang="zh-TW" altLang="en-US" dirty="0"/>
              <a:t>提供到宅長效針劑的施打。</a:t>
            </a:r>
          </a:p>
          <a:p>
            <a:r>
              <a:rPr lang="zh-TW" altLang="en-US" b="1" dirty="0"/>
              <a:t>家屬或主要照顧者的介入合作</a:t>
            </a:r>
            <a:r>
              <a:rPr lang="zh-TW" altLang="en-US" dirty="0"/>
              <a:t>，提醒病人返診。</a:t>
            </a:r>
          </a:p>
          <a:p>
            <a:r>
              <a:rPr lang="zh-TW" altLang="en-US" b="1" dirty="0"/>
              <a:t>病友團體或同儕支持人員的介入合作</a:t>
            </a:r>
            <a:r>
              <a:rPr lang="zh-TW" altLang="en-US" dirty="0"/>
              <a:t>，提醒病人返診。</a:t>
            </a:r>
          </a:p>
          <a:p>
            <a:r>
              <a:rPr lang="zh-TW" altLang="en-US" b="1" dirty="0"/>
              <a:t>個案管理人員</a:t>
            </a:r>
            <a:r>
              <a:rPr lang="zh-TW" altLang="en-US" dirty="0"/>
              <a:t>電話提醒病人返診。</a:t>
            </a:r>
          </a:p>
        </p:txBody>
      </p:sp>
      <p:sp>
        <p:nvSpPr>
          <p:cNvPr id="4" name="投影片編號版面配置區 3">
            <a:extLst>
              <a:ext uri="{FF2B5EF4-FFF2-40B4-BE49-F238E27FC236}">
                <a16:creationId xmlns:a16="http://schemas.microsoft.com/office/drawing/2014/main" id="{C745D71F-46A1-434D-6C94-20330FE31AD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16</a:t>
            </a:fld>
            <a:endParaRPr lang="zh-TW" altLang="en-US"/>
          </a:p>
        </p:txBody>
      </p:sp>
    </p:spTree>
    <p:extLst>
      <p:ext uri="{BB962C8B-B14F-4D97-AF65-F5344CB8AC3E}">
        <p14:creationId xmlns:p14="http://schemas.microsoft.com/office/powerpoint/2010/main" val="402414070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B8BC84-B901-170E-2E47-7A548E67D401}"/>
              </a:ext>
            </a:extLst>
          </p:cNvPr>
          <p:cNvSpPr>
            <a:spLocks noGrp="1"/>
          </p:cNvSpPr>
          <p:nvPr>
            <p:ph type="title"/>
          </p:nvPr>
        </p:nvSpPr>
        <p:spPr/>
        <p:txBody>
          <a:bodyPr/>
          <a:lstStyle/>
          <a:p>
            <a:r>
              <a:rPr lang="zh-TW" altLang="en-US" b="1" dirty="0"/>
              <a:t>療效評估</a:t>
            </a:r>
          </a:p>
        </p:txBody>
      </p:sp>
      <p:sp>
        <p:nvSpPr>
          <p:cNvPr id="3" name="內容版面配置區 2">
            <a:extLst>
              <a:ext uri="{FF2B5EF4-FFF2-40B4-BE49-F238E27FC236}">
                <a16:creationId xmlns:a16="http://schemas.microsoft.com/office/drawing/2014/main" id="{C994653F-5FDB-4810-9876-1FD593AE466B}"/>
              </a:ext>
            </a:extLst>
          </p:cNvPr>
          <p:cNvSpPr>
            <a:spLocks noGrp="1"/>
          </p:cNvSpPr>
          <p:nvPr>
            <p:ph idx="1"/>
          </p:nvPr>
        </p:nvSpPr>
        <p:spPr/>
        <p:txBody>
          <a:bodyPr/>
          <a:lstStyle/>
          <a:p>
            <a:r>
              <a:rPr lang="zh-TW" altLang="en-US" dirty="0"/>
              <a:t>在療效評估時，</a:t>
            </a:r>
            <a:r>
              <a:rPr lang="en-US" altLang="zh-TW" dirty="0"/>
              <a:t>2020</a:t>
            </a:r>
            <a:r>
              <a:rPr lang="zh-TW" altLang="en-US" dirty="0"/>
              <a:t>美國專家共識建議應於長效針劑已達穩定血中濃度後或</a:t>
            </a:r>
            <a:r>
              <a:rPr lang="zh-TW" altLang="en-US" b="1" dirty="0"/>
              <a:t>穩定血中濃度後再追加</a:t>
            </a:r>
            <a:r>
              <a:rPr lang="en-US" altLang="zh-TW" b="1" dirty="0"/>
              <a:t>1-2</a:t>
            </a:r>
            <a:r>
              <a:rPr lang="zh-TW" altLang="en-US" b="1" dirty="0"/>
              <a:t>個以上的注射週期</a:t>
            </a:r>
            <a:r>
              <a:rPr lang="zh-TW" altLang="en-US" dirty="0"/>
              <a:t>，方宜推論長效針劑的療效是否欠佳。</a:t>
            </a:r>
            <a:endParaRPr lang="en-US" altLang="zh-TW" dirty="0"/>
          </a:p>
          <a:p>
            <a:pPr marL="0" indent="0">
              <a:buNone/>
            </a:pPr>
            <a:r>
              <a:rPr lang="zh-TW" altLang="en-US" dirty="0"/>
              <a:t>關於療效欠佳的處理建議</a:t>
            </a:r>
            <a:r>
              <a:rPr lang="en-US" altLang="zh-TW" dirty="0"/>
              <a:t>:</a:t>
            </a:r>
          </a:p>
          <a:p>
            <a:r>
              <a:rPr lang="zh-TW" altLang="en-US" b="1" u="sng" dirty="0"/>
              <a:t>正性症狀部分的療效欠佳</a:t>
            </a:r>
            <a:r>
              <a:rPr lang="en-US" altLang="zh-TW" b="1" dirty="0"/>
              <a:t>:</a:t>
            </a:r>
            <a:br>
              <a:rPr lang="en-US" altLang="zh-TW" b="1" dirty="0"/>
            </a:br>
            <a:r>
              <a:rPr lang="zh-TW" altLang="en-US" b="1" dirty="0"/>
              <a:t>考慮轉換成針對難治型思覺失調症的抗精神病藥物如</a:t>
            </a:r>
            <a:r>
              <a:rPr lang="en-US" altLang="zh-TW" b="1" dirty="0"/>
              <a:t>clozapine</a:t>
            </a:r>
            <a:r>
              <a:rPr lang="zh-TW" altLang="en-US" b="1" dirty="0"/>
              <a:t>（第一線建議）</a:t>
            </a:r>
            <a:br>
              <a:rPr lang="en-US" altLang="zh-TW" b="1" dirty="0"/>
            </a:br>
            <a:r>
              <a:rPr lang="zh-TW" altLang="en-US" b="1" dirty="0"/>
              <a:t>改用另一種長效針劑治療</a:t>
            </a:r>
            <a:br>
              <a:rPr lang="en-US" altLang="zh-TW" b="1" dirty="0"/>
            </a:br>
            <a:r>
              <a:rPr lang="zh-TW" altLang="en-US" b="1" dirty="0"/>
              <a:t>合併相同成分的口服抗精神病藥物治療</a:t>
            </a:r>
            <a:br>
              <a:rPr lang="en-US" altLang="zh-TW" b="1" dirty="0"/>
            </a:br>
            <a:r>
              <a:rPr lang="zh-TW" altLang="en-US" b="1" dirty="0"/>
              <a:t>縮短注射間隔（第二線建議）</a:t>
            </a:r>
            <a:endParaRPr lang="en-US" altLang="zh-TW" b="1" dirty="0"/>
          </a:p>
          <a:p>
            <a:r>
              <a:rPr lang="zh-TW" altLang="en-US" b="1" u="sng" dirty="0"/>
              <a:t>負性症狀部分的療效欠佳</a:t>
            </a:r>
            <a:r>
              <a:rPr lang="en-US" altLang="zh-TW" b="1" dirty="0"/>
              <a:t>:</a:t>
            </a:r>
            <a:br>
              <a:rPr lang="en-US" altLang="zh-TW" b="1" dirty="0"/>
            </a:br>
            <a:r>
              <a:rPr lang="zh-TW" altLang="en-US" b="1" dirty="0"/>
              <a:t>可考慮轉換成針對難治型思覺失調症的抗精神病藥物</a:t>
            </a:r>
          </a:p>
        </p:txBody>
      </p:sp>
      <p:sp>
        <p:nvSpPr>
          <p:cNvPr id="4" name="投影片編號版面配置區 3">
            <a:extLst>
              <a:ext uri="{FF2B5EF4-FFF2-40B4-BE49-F238E27FC236}">
                <a16:creationId xmlns:a16="http://schemas.microsoft.com/office/drawing/2014/main" id="{77750707-DE50-81F0-33BC-31BA91DC6ED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17</a:t>
            </a:fld>
            <a:endParaRPr lang="zh-TW" altLang="en-US"/>
          </a:p>
        </p:txBody>
      </p:sp>
    </p:spTree>
    <p:extLst>
      <p:ext uri="{BB962C8B-B14F-4D97-AF65-F5344CB8AC3E}">
        <p14:creationId xmlns:p14="http://schemas.microsoft.com/office/powerpoint/2010/main" val="5063798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E1C897-7F8C-8A52-0A0D-2368D514D28C}"/>
              </a:ext>
            </a:extLst>
          </p:cNvPr>
          <p:cNvSpPr>
            <a:spLocks noGrp="1"/>
          </p:cNvSpPr>
          <p:nvPr>
            <p:ph type="title"/>
          </p:nvPr>
        </p:nvSpPr>
        <p:spPr/>
        <p:txBody>
          <a:bodyPr/>
          <a:lstStyle/>
          <a:p>
            <a:r>
              <a:rPr lang="zh-TW" altLang="en-US" b="1" dirty="0"/>
              <a:t>副作用監測</a:t>
            </a:r>
            <a:r>
              <a:rPr lang="en-US" altLang="zh-TW" b="1" dirty="0"/>
              <a:t> -1</a:t>
            </a:r>
            <a:endParaRPr lang="zh-TW" altLang="en-US" b="1" dirty="0"/>
          </a:p>
        </p:txBody>
      </p:sp>
      <p:sp>
        <p:nvSpPr>
          <p:cNvPr id="3" name="內容版面配置區 2">
            <a:extLst>
              <a:ext uri="{FF2B5EF4-FFF2-40B4-BE49-F238E27FC236}">
                <a16:creationId xmlns:a16="http://schemas.microsoft.com/office/drawing/2014/main" id="{4A7D9B6E-A940-D2C8-B29F-D764A903B2DF}"/>
              </a:ext>
            </a:extLst>
          </p:cNvPr>
          <p:cNvSpPr>
            <a:spLocks noGrp="1"/>
          </p:cNvSpPr>
          <p:nvPr>
            <p:ph idx="1"/>
          </p:nvPr>
        </p:nvSpPr>
        <p:spPr/>
        <p:txBody>
          <a:bodyPr>
            <a:normAutofit/>
          </a:bodyPr>
          <a:lstStyle/>
          <a:p>
            <a:r>
              <a:rPr lang="zh-TW" altLang="en-US" dirty="0"/>
              <a:t>現有大部分治療指引關於此議題，多為一般性原則而非針對長效針劑討論。</a:t>
            </a:r>
            <a:endParaRPr lang="en-US" altLang="zh-TW" dirty="0"/>
          </a:p>
          <a:p>
            <a:pPr marL="0" indent="0">
              <a:buNone/>
            </a:pPr>
            <a:endParaRPr lang="en-US" altLang="zh-TW" dirty="0"/>
          </a:p>
          <a:p>
            <a:pPr marL="0" indent="0">
              <a:buNone/>
            </a:pPr>
            <a:r>
              <a:rPr lang="zh-TW" altLang="en-US" dirty="0"/>
              <a:t>法國生物精神醫學暨神經精神藥理學學會長效針劑治療指引建議</a:t>
            </a:r>
            <a:r>
              <a:rPr lang="en-US" altLang="zh-TW" dirty="0"/>
              <a:t>(2013)</a:t>
            </a:r>
            <a:r>
              <a:rPr lang="zh-TW" altLang="en-US" dirty="0"/>
              <a:t>：</a:t>
            </a:r>
            <a:endParaRPr lang="en-US" altLang="zh-TW" dirty="0"/>
          </a:p>
          <a:p>
            <a:r>
              <a:rPr lang="zh-TW" altLang="en-US" dirty="0"/>
              <a:t>針對長效針劑需要進行的</a:t>
            </a:r>
            <a:r>
              <a:rPr lang="zh-TW" altLang="en-US" b="1" dirty="0"/>
              <a:t>副作用及安全性的監測與口服抗精神病藥物相同</a:t>
            </a:r>
            <a:r>
              <a:rPr lang="zh-TW" altLang="en-US" dirty="0"/>
              <a:t>，監測項目除依藥物成分常見之副作用外，也要</a:t>
            </a:r>
            <a:r>
              <a:rPr lang="zh-TW" altLang="en-US" b="1" dirty="0"/>
              <a:t>考慮病人個別危險因子的差異</a:t>
            </a:r>
            <a:r>
              <a:rPr lang="zh-TW" altLang="en-US" dirty="0"/>
              <a:t>，所以建議可與病人及家屬討論相關藥物副作用的發生機率，同時</a:t>
            </a:r>
            <a:r>
              <a:rPr lang="zh-TW" altLang="en-US" b="1" dirty="0"/>
              <a:t>做好藥物衛教</a:t>
            </a:r>
            <a:r>
              <a:rPr lang="zh-TW" altLang="en-US" dirty="0"/>
              <a:t>與</a:t>
            </a:r>
            <a:r>
              <a:rPr lang="zh-TW" altLang="en-US" b="1" dirty="0"/>
              <a:t>飲食建議。</a:t>
            </a:r>
          </a:p>
        </p:txBody>
      </p:sp>
      <p:sp>
        <p:nvSpPr>
          <p:cNvPr id="4" name="投影片編號版面配置區 3">
            <a:extLst>
              <a:ext uri="{FF2B5EF4-FFF2-40B4-BE49-F238E27FC236}">
                <a16:creationId xmlns:a16="http://schemas.microsoft.com/office/drawing/2014/main" id="{E9323E04-FA27-4478-C78E-24F4FCBE0AA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18</a:t>
            </a:fld>
            <a:endParaRPr lang="zh-TW" altLang="en-US"/>
          </a:p>
        </p:txBody>
      </p:sp>
    </p:spTree>
    <p:extLst>
      <p:ext uri="{BB962C8B-B14F-4D97-AF65-F5344CB8AC3E}">
        <p14:creationId xmlns:p14="http://schemas.microsoft.com/office/powerpoint/2010/main" val="366183332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E1C897-7F8C-8A52-0A0D-2368D514D28C}"/>
              </a:ext>
            </a:extLst>
          </p:cNvPr>
          <p:cNvSpPr>
            <a:spLocks noGrp="1"/>
          </p:cNvSpPr>
          <p:nvPr>
            <p:ph type="title"/>
          </p:nvPr>
        </p:nvSpPr>
        <p:spPr/>
        <p:txBody>
          <a:bodyPr/>
          <a:lstStyle/>
          <a:p>
            <a:r>
              <a:rPr lang="zh-TW" altLang="en-US" b="1" dirty="0"/>
              <a:t>副作用監測 </a:t>
            </a:r>
            <a:r>
              <a:rPr lang="en-US" altLang="zh-TW" b="1" dirty="0"/>
              <a:t>-2</a:t>
            </a:r>
            <a:endParaRPr lang="zh-TW" altLang="en-US" b="1" dirty="0"/>
          </a:p>
        </p:txBody>
      </p:sp>
      <p:sp>
        <p:nvSpPr>
          <p:cNvPr id="3" name="內容版面配置區 2">
            <a:extLst>
              <a:ext uri="{FF2B5EF4-FFF2-40B4-BE49-F238E27FC236}">
                <a16:creationId xmlns:a16="http://schemas.microsoft.com/office/drawing/2014/main" id="{4A7D9B6E-A940-D2C8-B29F-D764A903B2DF}"/>
              </a:ext>
            </a:extLst>
          </p:cNvPr>
          <p:cNvSpPr>
            <a:spLocks noGrp="1"/>
          </p:cNvSpPr>
          <p:nvPr>
            <p:ph idx="1"/>
          </p:nvPr>
        </p:nvSpPr>
        <p:spPr/>
        <p:txBody>
          <a:bodyPr>
            <a:normAutofit/>
          </a:bodyPr>
          <a:lstStyle/>
          <a:p>
            <a:r>
              <a:rPr lang="en-US" altLang="zh-TW" dirty="0"/>
              <a:t>2018</a:t>
            </a:r>
            <a:r>
              <a:rPr lang="zh-TW" altLang="en-US" dirty="0"/>
              <a:t>年美國一份關於長效針劑使用共識的研究則建議：使用長效針劑治療的思覺失調症病人，</a:t>
            </a:r>
            <a:r>
              <a:rPr lang="zh-TW" altLang="en-US" b="1" dirty="0"/>
              <a:t>即使尚未有糖尿病、高血壓及心血管疾病的病史，也應定期做下列實驗室及理學檢查，監測頻率建議為</a:t>
            </a:r>
            <a:r>
              <a:rPr lang="zh-TW" altLang="en-US" b="1" dirty="0">
                <a:solidFill>
                  <a:srgbClr val="C00000"/>
                </a:solidFill>
              </a:rPr>
              <a:t>半年一次</a:t>
            </a:r>
            <a:r>
              <a:rPr lang="zh-TW" altLang="en-US" dirty="0"/>
              <a:t>。</a:t>
            </a:r>
            <a:endParaRPr lang="en-US" altLang="zh-TW" dirty="0"/>
          </a:p>
          <a:p>
            <a:r>
              <a:rPr lang="zh-TW" altLang="en-US" dirty="0"/>
              <a:t>建議監測的項目依治療情境可考慮包括：</a:t>
            </a:r>
          </a:p>
          <a:p>
            <a:pPr marL="0" indent="0">
              <a:buNone/>
            </a:pPr>
            <a:r>
              <a:rPr lang="zh-TW" altLang="en-US" dirty="0"/>
              <a:t>（一）身高、體重及</a:t>
            </a:r>
            <a:r>
              <a:rPr lang="en-US" altLang="zh-TW" dirty="0"/>
              <a:t>BMI</a:t>
            </a:r>
            <a:r>
              <a:rPr lang="zh-TW" altLang="en-US" dirty="0"/>
              <a:t>。</a:t>
            </a:r>
          </a:p>
          <a:p>
            <a:pPr marL="0" indent="0">
              <a:buNone/>
            </a:pPr>
            <a:r>
              <a:rPr lang="zh-TW" altLang="en-US" dirty="0"/>
              <a:t>（二）代謝症候群相關指標。</a:t>
            </a:r>
          </a:p>
          <a:p>
            <a:pPr marL="0" indent="0">
              <a:buNone/>
            </a:pPr>
            <a:r>
              <a:rPr lang="zh-TW" altLang="en-US" dirty="0"/>
              <a:t>（三）遲發性運動障礙</a:t>
            </a:r>
            <a:r>
              <a:rPr lang="en-US" altLang="zh-TW" dirty="0"/>
              <a:t>/ </a:t>
            </a:r>
            <a:r>
              <a:rPr lang="zh-TW" altLang="en-US" dirty="0"/>
              <a:t>錐體外症候群的評估。</a:t>
            </a:r>
          </a:p>
          <a:p>
            <a:pPr marL="0" indent="0">
              <a:buNone/>
            </a:pPr>
            <a:r>
              <a:rPr lang="zh-TW" altLang="en-US" dirty="0"/>
              <a:t>（四）肝功能指數。</a:t>
            </a:r>
          </a:p>
          <a:p>
            <a:pPr marL="0" indent="0">
              <a:buNone/>
            </a:pPr>
            <a:r>
              <a:rPr lang="zh-TW" altLang="en-US" dirty="0"/>
              <a:t>（五）泌乳激素濃度。</a:t>
            </a:r>
          </a:p>
          <a:p>
            <a:pPr marL="0" indent="0">
              <a:buNone/>
            </a:pPr>
            <a:r>
              <a:rPr lang="zh-TW" altLang="en-US" dirty="0"/>
              <a:t>（註：在台灣，上述項目應視臨床情境調整）</a:t>
            </a:r>
          </a:p>
        </p:txBody>
      </p:sp>
      <p:sp>
        <p:nvSpPr>
          <p:cNvPr id="4" name="投影片編號版面配置區 3">
            <a:extLst>
              <a:ext uri="{FF2B5EF4-FFF2-40B4-BE49-F238E27FC236}">
                <a16:creationId xmlns:a16="http://schemas.microsoft.com/office/drawing/2014/main" id="{18F05827-40C9-FE3C-4E8E-B0DE899F60F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19</a:t>
            </a:fld>
            <a:endParaRPr lang="zh-TW" altLang="en-US"/>
          </a:p>
        </p:txBody>
      </p:sp>
    </p:spTree>
    <p:extLst>
      <p:ext uri="{BB962C8B-B14F-4D97-AF65-F5344CB8AC3E}">
        <p14:creationId xmlns:p14="http://schemas.microsoft.com/office/powerpoint/2010/main" val="36275267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131955-950D-5360-BCC0-1CB26474ECAB}"/>
              </a:ext>
            </a:extLst>
          </p:cNvPr>
          <p:cNvSpPr>
            <a:spLocks noGrp="1"/>
          </p:cNvSpPr>
          <p:nvPr>
            <p:ph type="title"/>
          </p:nvPr>
        </p:nvSpPr>
        <p:spPr/>
        <p:txBody>
          <a:bodyPr/>
          <a:lstStyle/>
          <a:p>
            <a:r>
              <a:rPr lang="zh-TW" altLang="en-US" b="1" dirty="0"/>
              <a:t>參考資料出處</a:t>
            </a:r>
          </a:p>
        </p:txBody>
      </p:sp>
      <p:sp>
        <p:nvSpPr>
          <p:cNvPr id="3" name="內容版面配置區 2">
            <a:extLst>
              <a:ext uri="{FF2B5EF4-FFF2-40B4-BE49-F238E27FC236}">
                <a16:creationId xmlns:a16="http://schemas.microsoft.com/office/drawing/2014/main" id="{CBA18354-FF3F-473F-0E08-A0786342F9AE}"/>
              </a:ext>
            </a:extLst>
          </p:cNvPr>
          <p:cNvSpPr>
            <a:spLocks noGrp="1"/>
          </p:cNvSpPr>
          <p:nvPr>
            <p:ph idx="1"/>
          </p:nvPr>
        </p:nvSpPr>
        <p:spPr/>
        <p:txBody>
          <a:bodyPr/>
          <a:lstStyle/>
          <a:p>
            <a:r>
              <a:rPr lang="zh-TW" altLang="en-US" dirty="0"/>
              <a:t>台灣思覺失調症長效針劑抗精神病藥物治療參考指引 </a:t>
            </a:r>
            <a:r>
              <a:rPr lang="en-US" altLang="zh-TW" dirty="0"/>
              <a:t>(</a:t>
            </a:r>
            <a:r>
              <a:rPr lang="zh-TW" altLang="en-US" dirty="0"/>
              <a:t>台灣精神醫學會</a:t>
            </a:r>
            <a:r>
              <a:rPr lang="en-US" altLang="zh-TW" dirty="0"/>
              <a:t>, 2022.4)</a:t>
            </a:r>
          </a:p>
          <a:p>
            <a:r>
              <a:rPr lang="zh-TW" altLang="en-US" dirty="0"/>
              <a:t>各藥品仿單</a:t>
            </a:r>
            <a:endParaRPr lang="en-US" altLang="zh-TW" dirty="0"/>
          </a:p>
          <a:p>
            <a:r>
              <a:rPr lang="en-US" altLang="zh-TW" dirty="0" err="1"/>
              <a:t>Uptodate</a:t>
            </a:r>
            <a:r>
              <a:rPr lang="en-US" altLang="zh-TW" dirty="0"/>
              <a:t>: </a:t>
            </a:r>
            <a:br>
              <a:rPr lang="en-US" altLang="zh-TW" dirty="0"/>
            </a:br>
            <a:r>
              <a:rPr lang="en-US" altLang="zh-TW" dirty="0"/>
              <a:t>Dosing and administration of long-acting injectable antipsychotics for schizophrenia in adults</a:t>
            </a:r>
          </a:p>
          <a:p>
            <a:r>
              <a:rPr lang="en-US" altLang="zh-TW" dirty="0"/>
              <a:t>Stahl's Essential Psychopharmacology, 5th Edition</a:t>
            </a:r>
          </a:p>
          <a:p>
            <a:endParaRPr lang="zh-TW" altLang="en-US" dirty="0"/>
          </a:p>
        </p:txBody>
      </p:sp>
      <p:sp>
        <p:nvSpPr>
          <p:cNvPr id="4" name="投影片編號版面配置區 3">
            <a:extLst>
              <a:ext uri="{FF2B5EF4-FFF2-40B4-BE49-F238E27FC236}">
                <a16:creationId xmlns:a16="http://schemas.microsoft.com/office/drawing/2014/main" id="{9D0E3643-CC45-41CF-2458-57B1792F8E9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2</a:t>
            </a:fld>
            <a:endParaRPr lang="zh-TW" altLang="en-US"/>
          </a:p>
        </p:txBody>
      </p:sp>
    </p:spTree>
    <p:extLst>
      <p:ext uri="{BB962C8B-B14F-4D97-AF65-F5344CB8AC3E}">
        <p14:creationId xmlns:p14="http://schemas.microsoft.com/office/powerpoint/2010/main" val="192921910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808BA5-C75F-ACAC-FEB1-8B55C1F9685D}"/>
              </a:ext>
            </a:extLst>
          </p:cNvPr>
          <p:cNvSpPr>
            <a:spLocks noGrp="1"/>
          </p:cNvSpPr>
          <p:nvPr>
            <p:ph type="title"/>
          </p:nvPr>
        </p:nvSpPr>
        <p:spPr/>
        <p:txBody>
          <a:bodyPr>
            <a:normAutofit fontScale="90000"/>
          </a:bodyPr>
          <a:lstStyle/>
          <a:p>
            <a:endParaRPr lang="zh-TW" altLang="en-US"/>
          </a:p>
        </p:txBody>
      </p:sp>
      <p:sp>
        <p:nvSpPr>
          <p:cNvPr id="3" name="文字版面配置區 2">
            <a:extLst>
              <a:ext uri="{FF2B5EF4-FFF2-40B4-BE49-F238E27FC236}">
                <a16:creationId xmlns:a16="http://schemas.microsoft.com/office/drawing/2014/main" id="{D868C835-A864-70A2-EF0B-2CD51FD7ECC5}"/>
              </a:ext>
            </a:extLst>
          </p:cNvPr>
          <p:cNvSpPr>
            <a:spLocks noGrp="1"/>
          </p:cNvSpPr>
          <p:nvPr>
            <p:ph type="body" idx="1"/>
          </p:nvPr>
        </p:nvSpPr>
        <p:spPr/>
        <p:txBody>
          <a:bodyPr/>
          <a:lstStyle/>
          <a:p>
            <a:endParaRPr lang="zh-TW" altLang="en-US"/>
          </a:p>
        </p:txBody>
      </p:sp>
      <p:pic>
        <p:nvPicPr>
          <p:cNvPr id="6" name="圖片 5">
            <a:extLst>
              <a:ext uri="{FF2B5EF4-FFF2-40B4-BE49-F238E27FC236}">
                <a16:creationId xmlns:a16="http://schemas.microsoft.com/office/drawing/2014/main" id="{2A3CE279-9372-321D-F971-4B1C04909055}"/>
              </a:ext>
            </a:extLst>
          </p:cNvPr>
          <p:cNvPicPr>
            <a:picLocks noChangeAspect="1"/>
          </p:cNvPicPr>
          <p:nvPr/>
        </p:nvPicPr>
        <p:blipFill>
          <a:blip r:embed="rId2"/>
          <a:stretch>
            <a:fillRect/>
          </a:stretch>
        </p:blipFill>
        <p:spPr>
          <a:xfrm>
            <a:off x="54534" y="18891"/>
            <a:ext cx="9034931" cy="5070706"/>
          </a:xfrm>
          <a:prstGeom prst="rect">
            <a:avLst/>
          </a:prstGeom>
        </p:spPr>
      </p:pic>
      <p:sp>
        <p:nvSpPr>
          <p:cNvPr id="4" name="投影片編號版面配置區 3">
            <a:extLst>
              <a:ext uri="{FF2B5EF4-FFF2-40B4-BE49-F238E27FC236}">
                <a16:creationId xmlns:a16="http://schemas.microsoft.com/office/drawing/2014/main" id="{7D9A6017-8361-B4DB-4315-5B70222870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20</a:t>
            </a:fld>
            <a:endParaRPr lang="zh-TW" altLang="en-US"/>
          </a:p>
        </p:txBody>
      </p:sp>
    </p:spTree>
    <p:extLst>
      <p:ext uri="{BB962C8B-B14F-4D97-AF65-F5344CB8AC3E}">
        <p14:creationId xmlns:p14="http://schemas.microsoft.com/office/powerpoint/2010/main" val="9104694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81890D-A3E6-E4CD-18AD-EFC38E91B73E}"/>
              </a:ext>
            </a:extLst>
          </p:cNvPr>
          <p:cNvSpPr>
            <a:spLocks noGrp="1"/>
          </p:cNvSpPr>
          <p:nvPr>
            <p:ph type="title"/>
          </p:nvPr>
        </p:nvSpPr>
        <p:spPr/>
        <p:txBody>
          <a:bodyPr>
            <a:normAutofit fontScale="90000"/>
          </a:bodyPr>
          <a:lstStyle/>
          <a:p>
            <a:endParaRPr lang="zh-TW" altLang="en-US"/>
          </a:p>
        </p:txBody>
      </p:sp>
      <p:sp>
        <p:nvSpPr>
          <p:cNvPr id="3" name="文字版面配置區 2">
            <a:extLst>
              <a:ext uri="{FF2B5EF4-FFF2-40B4-BE49-F238E27FC236}">
                <a16:creationId xmlns:a16="http://schemas.microsoft.com/office/drawing/2014/main" id="{9DABF9C7-85EE-8ACC-52B6-12AE72071E3B}"/>
              </a:ext>
            </a:extLst>
          </p:cNvPr>
          <p:cNvSpPr>
            <a:spLocks noGrp="1"/>
          </p:cNvSpPr>
          <p:nvPr>
            <p:ph type="body" idx="1"/>
          </p:nvPr>
        </p:nvSpPr>
        <p:spPr/>
        <p:txBody>
          <a:bodyPr/>
          <a:lstStyle/>
          <a:p>
            <a:endParaRPr lang="zh-TW" altLang="en-US"/>
          </a:p>
        </p:txBody>
      </p:sp>
      <p:pic>
        <p:nvPicPr>
          <p:cNvPr id="5" name="圖片 4">
            <a:extLst>
              <a:ext uri="{FF2B5EF4-FFF2-40B4-BE49-F238E27FC236}">
                <a16:creationId xmlns:a16="http://schemas.microsoft.com/office/drawing/2014/main" id="{75C30A12-0ADD-CB74-73F3-835ADB0AE3A6}"/>
              </a:ext>
            </a:extLst>
          </p:cNvPr>
          <p:cNvPicPr>
            <a:picLocks noChangeAspect="1"/>
          </p:cNvPicPr>
          <p:nvPr/>
        </p:nvPicPr>
        <p:blipFill>
          <a:blip r:embed="rId2"/>
          <a:stretch>
            <a:fillRect/>
          </a:stretch>
        </p:blipFill>
        <p:spPr>
          <a:xfrm>
            <a:off x="0" y="346116"/>
            <a:ext cx="9144000" cy="4487109"/>
          </a:xfrm>
          <a:prstGeom prst="rect">
            <a:avLst/>
          </a:prstGeom>
        </p:spPr>
      </p:pic>
      <p:pic>
        <p:nvPicPr>
          <p:cNvPr id="6" name="圖片 5">
            <a:extLst>
              <a:ext uri="{FF2B5EF4-FFF2-40B4-BE49-F238E27FC236}">
                <a16:creationId xmlns:a16="http://schemas.microsoft.com/office/drawing/2014/main" id="{3917A118-4723-C5AA-9934-6770AF1122A6}"/>
              </a:ext>
            </a:extLst>
          </p:cNvPr>
          <p:cNvPicPr>
            <a:picLocks noChangeAspect="1"/>
          </p:cNvPicPr>
          <p:nvPr/>
        </p:nvPicPr>
        <p:blipFill rotWithShape="1">
          <a:blip r:embed="rId3"/>
          <a:srcRect t="7721" b="84982"/>
          <a:stretch/>
        </p:blipFill>
        <p:spPr>
          <a:xfrm>
            <a:off x="0" y="0"/>
            <a:ext cx="9144000" cy="374431"/>
          </a:xfrm>
          <a:prstGeom prst="rect">
            <a:avLst/>
          </a:prstGeom>
        </p:spPr>
      </p:pic>
      <p:sp>
        <p:nvSpPr>
          <p:cNvPr id="4" name="投影片編號版面配置區 3">
            <a:extLst>
              <a:ext uri="{FF2B5EF4-FFF2-40B4-BE49-F238E27FC236}">
                <a16:creationId xmlns:a16="http://schemas.microsoft.com/office/drawing/2014/main" id="{D4CACB81-DE24-DF1D-AEE7-13692DA44D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21</a:t>
            </a:fld>
            <a:endParaRPr lang="zh-TW" altLang="en-US"/>
          </a:p>
        </p:txBody>
      </p:sp>
    </p:spTree>
    <p:extLst>
      <p:ext uri="{BB962C8B-B14F-4D97-AF65-F5344CB8AC3E}">
        <p14:creationId xmlns:p14="http://schemas.microsoft.com/office/powerpoint/2010/main" val="36691389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b="1" dirty="0"/>
              <a:t>院內可用</a:t>
            </a:r>
            <a:r>
              <a:rPr lang="zh-TW" dirty="0"/>
              <a:t>之長效針劑</a:t>
            </a:r>
            <a:endParaRPr dirty="0"/>
          </a:p>
        </p:txBody>
      </p:sp>
      <p:sp>
        <p:nvSpPr>
          <p:cNvPr id="74" name="Google Shape;74;p16"/>
          <p:cNvSpPr txBox="1">
            <a:spLocks noGrp="1"/>
          </p:cNvSpPr>
          <p:nvPr>
            <p:ph type="body" idx="1"/>
          </p:nvPr>
        </p:nvSpPr>
        <p:spPr>
          <a:xfrm>
            <a:off x="311700" y="1152475"/>
            <a:ext cx="4879097" cy="1015284"/>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altLang="zh-TW" sz="1600" b="1" dirty="0">
                <a:solidFill>
                  <a:schemeClr val="dk1"/>
                </a:solidFill>
              </a:rPr>
              <a:t>Abilify </a:t>
            </a:r>
            <a:r>
              <a:rPr lang="en-US" altLang="zh-TW" sz="1600" b="1" dirty="0" err="1">
                <a:solidFill>
                  <a:schemeClr val="dk1"/>
                </a:solidFill>
              </a:rPr>
              <a:t>Maintena</a:t>
            </a:r>
            <a:r>
              <a:rPr lang="en-US" altLang="zh-TW" sz="1600" b="1" dirty="0">
                <a:solidFill>
                  <a:schemeClr val="dk1"/>
                </a:solidFill>
              </a:rPr>
              <a:t> (Aripiprazole)</a:t>
            </a:r>
            <a:r>
              <a:rPr lang="zh-TW" altLang="en-US" sz="1600" b="1" dirty="0">
                <a:solidFill>
                  <a:schemeClr val="dk1"/>
                </a:solidFill>
              </a:rPr>
              <a:t> 安立復美達</a:t>
            </a:r>
            <a:endParaRPr lang="en-US" sz="16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ltLang="zh-TW" sz="1600" dirty="0">
                <a:solidFill>
                  <a:schemeClr val="dk1"/>
                </a:solidFill>
              </a:rPr>
              <a:t>400mg/syringe [~20mg/day oral]</a:t>
            </a:r>
            <a:endParaRPr lang="en-US" sz="160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zh-TW" sz="1600" dirty="0">
                <a:solidFill>
                  <a:schemeClr val="dk1"/>
                </a:solidFill>
              </a:rPr>
              <a:t>300mg/syringe</a:t>
            </a:r>
            <a:r>
              <a:rPr lang="en-US" altLang="zh-TW" sz="1600" dirty="0">
                <a:solidFill>
                  <a:schemeClr val="dk1"/>
                </a:solidFill>
              </a:rPr>
              <a:t> [~15mg/day oral]</a:t>
            </a:r>
          </a:p>
        </p:txBody>
      </p:sp>
      <p:pic>
        <p:nvPicPr>
          <p:cNvPr id="2" name="Google Shape;91;p17">
            <a:extLst>
              <a:ext uri="{FF2B5EF4-FFF2-40B4-BE49-F238E27FC236}">
                <a16:creationId xmlns:a16="http://schemas.microsoft.com/office/drawing/2014/main" id="{C3B02B31-4D2F-C9D0-1B34-E8761696B2C2}"/>
              </a:ext>
            </a:extLst>
          </p:cNvPr>
          <p:cNvPicPr preferRelativeResize="0"/>
          <p:nvPr/>
        </p:nvPicPr>
        <p:blipFill rotWithShape="1">
          <a:blip r:embed="rId3">
            <a:alphaModFix/>
          </a:blip>
          <a:srcRect t="14258" b="39077"/>
          <a:stretch/>
        </p:blipFill>
        <p:spPr>
          <a:xfrm>
            <a:off x="5488314" y="2915063"/>
            <a:ext cx="3535108" cy="1351370"/>
          </a:xfrm>
          <a:prstGeom prst="rect">
            <a:avLst/>
          </a:prstGeom>
          <a:noFill/>
          <a:ln>
            <a:noFill/>
          </a:ln>
        </p:spPr>
      </p:pic>
      <p:pic>
        <p:nvPicPr>
          <p:cNvPr id="3" name="Google Shape;87;p17">
            <a:extLst>
              <a:ext uri="{FF2B5EF4-FFF2-40B4-BE49-F238E27FC236}">
                <a16:creationId xmlns:a16="http://schemas.microsoft.com/office/drawing/2014/main" id="{77B2A88C-D843-6A66-ED95-1452301B80CC}"/>
              </a:ext>
            </a:extLst>
          </p:cNvPr>
          <p:cNvPicPr preferRelativeResize="0"/>
          <p:nvPr/>
        </p:nvPicPr>
        <p:blipFill rotWithShape="1">
          <a:blip r:embed="rId4">
            <a:alphaModFix/>
          </a:blip>
          <a:srcRect l="17569" t="46665" r="16621" b="28046"/>
          <a:stretch/>
        </p:blipFill>
        <p:spPr>
          <a:xfrm>
            <a:off x="5414930" y="959975"/>
            <a:ext cx="3681876" cy="1497063"/>
          </a:xfrm>
          <a:prstGeom prst="rect">
            <a:avLst/>
          </a:prstGeom>
          <a:noFill/>
          <a:ln>
            <a:noFill/>
          </a:ln>
        </p:spPr>
      </p:pic>
      <p:sp>
        <p:nvSpPr>
          <p:cNvPr id="6" name="Google Shape;74;p16">
            <a:extLst>
              <a:ext uri="{FF2B5EF4-FFF2-40B4-BE49-F238E27FC236}">
                <a16:creationId xmlns:a16="http://schemas.microsoft.com/office/drawing/2014/main" id="{9AA1B98E-280C-BC86-117A-6C9C85E54E82}"/>
              </a:ext>
            </a:extLst>
          </p:cNvPr>
          <p:cNvSpPr txBox="1">
            <a:spLocks/>
          </p:cNvSpPr>
          <p:nvPr/>
        </p:nvSpPr>
        <p:spPr>
          <a:xfrm>
            <a:off x="311700" y="2297825"/>
            <a:ext cx="4879097" cy="2033751"/>
          </a:xfrm>
          <a:prstGeom prst="rect">
            <a:avLst/>
          </a:prstGeom>
          <a:ln>
            <a:solidFill>
              <a:schemeClr val="accent5"/>
            </a:solidFill>
          </a:ln>
        </p:spPr>
        <p:txBody>
          <a:bodyPr spcFirstLastPara="1" vert="horz" wrap="square" lIns="91425" tIns="91425" rIns="91425" bIns="91425" rtlCol="0" anchor="t" anchorCtr="0">
            <a:normAutofit lnSpcReduction="10000"/>
          </a:bodyPr>
          <a:lstStyle>
            <a:lvl1pPr marL="457200" lvl="0" indent="-342900" algn="l" defTabSz="342900" rtl="0" eaLnBrk="1" latinLnBrk="0" hangingPunct="1">
              <a:spcBef>
                <a:spcPts val="0"/>
              </a:spcBef>
              <a:spcAft>
                <a:spcPts val="0"/>
              </a:spcAft>
              <a:buClr>
                <a:schemeClr val="accent1"/>
              </a:buClr>
              <a:buSzPts val="1800"/>
              <a:buFont typeface="Wingdings 3" charset="2"/>
              <a:buChar char="●"/>
              <a:defRPr sz="1350" kern="1200">
                <a:solidFill>
                  <a:schemeClr val="tx1">
                    <a:lumMod val="75000"/>
                    <a:lumOff val="25000"/>
                  </a:schemeClr>
                </a:solidFill>
                <a:latin typeface="+mn-lt"/>
                <a:ea typeface="+mn-ea"/>
                <a:cs typeface="+mn-cs"/>
              </a:defRPr>
            </a:lvl1pPr>
            <a:lvl2pPr marL="914400" lvl="1" indent="-317500" algn="l" defTabSz="342900" rtl="0" eaLnBrk="1" latinLnBrk="0" hangingPunct="1">
              <a:spcBef>
                <a:spcPts val="0"/>
              </a:spcBef>
              <a:spcAft>
                <a:spcPts val="0"/>
              </a:spcAft>
              <a:buClr>
                <a:schemeClr val="accent1"/>
              </a:buClr>
              <a:buSzPts val="1400"/>
              <a:buFont typeface="Wingdings 3" charset="2"/>
              <a:buChar char="○"/>
              <a:defRPr sz="1200" kern="1200">
                <a:solidFill>
                  <a:schemeClr val="tx1">
                    <a:lumMod val="75000"/>
                    <a:lumOff val="25000"/>
                  </a:schemeClr>
                </a:solidFill>
                <a:latin typeface="+mn-lt"/>
                <a:ea typeface="+mn-ea"/>
                <a:cs typeface="+mn-cs"/>
              </a:defRPr>
            </a:lvl2pPr>
            <a:lvl3pPr marL="1371600" lvl="2" indent="-317500" algn="l" defTabSz="342900" rtl="0" eaLnBrk="1" latinLnBrk="0" hangingPunct="1">
              <a:spcBef>
                <a:spcPts val="0"/>
              </a:spcBef>
              <a:spcAft>
                <a:spcPts val="0"/>
              </a:spcAft>
              <a:buClr>
                <a:schemeClr val="accent1"/>
              </a:buClr>
              <a:buSzPts val="1400"/>
              <a:buFont typeface="Wingdings 3" charset="2"/>
              <a:buChar char="■"/>
              <a:defRPr sz="1050" kern="1200">
                <a:solidFill>
                  <a:schemeClr val="tx1">
                    <a:lumMod val="75000"/>
                    <a:lumOff val="25000"/>
                  </a:schemeClr>
                </a:solidFill>
                <a:latin typeface="+mn-lt"/>
                <a:ea typeface="+mn-ea"/>
                <a:cs typeface="+mn-cs"/>
              </a:defRPr>
            </a:lvl3pPr>
            <a:lvl4pPr marL="1828800" lvl="3" indent="-317500" algn="l" defTabSz="342900" rtl="0" eaLnBrk="1" latinLnBrk="0" hangingPunct="1">
              <a:spcBef>
                <a:spcPts val="0"/>
              </a:spcBef>
              <a:spcAft>
                <a:spcPts val="0"/>
              </a:spcAft>
              <a:buClr>
                <a:schemeClr val="accent1"/>
              </a:buClr>
              <a:buSzPts val="1400"/>
              <a:buFont typeface="Wingdings 3" charset="2"/>
              <a:buChar char="●"/>
              <a:defRPr sz="900" kern="1200">
                <a:solidFill>
                  <a:schemeClr val="tx1">
                    <a:lumMod val="75000"/>
                    <a:lumOff val="25000"/>
                  </a:schemeClr>
                </a:solidFill>
                <a:latin typeface="+mn-lt"/>
                <a:ea typeface="+mn-ea"/>
                <a:cs typeface="+mn-cs"/>
              </a:defRPr>
            </a:lvl4pPr>
            <a:lvl5pPr marL="2286000" lvl="4" indent="-317500" algn="l" defTabSz="342900" rtl="0" eaLnBrk="1" latinLnBrk="0" hangingPunct="1">
              <a:spcBef>
                <a:spcPts val="0"/>
              </a:spcBef>
              <a:spcAft>
                <a:spcPts val="0"/>
              </a:spcAft>
              <a:buClr>
                <a:schemeClr val="accent1"/>
              </a:buClr>
              <a:buSzPts val="1400"/>
              <a:buFont typeface="Wingdings 3" charset="2"/>
              <a:buChar char="○"/>
              <a:defRPr sz="900" kern="1200">
                <a:solidFill>
                  <a:schemeClr val="tx1">
                    <a:lumMod val="75000"/>
                    <a:lumOff val="25000"/>
                  </a:schemeClr>
                </a:solidFill>
                <a:latin typeface="+mn-lt"/>
                <a:ea typeface="+mn-ea"/>
                <a:cs typeface="+mn-cs"/>
              </a:defRPr>
            </a:lvl5pPr>
            <a:lvl6pPr marL="2743200" lvl="5" indent="-317500" algn="l" defTabSz="342900" rtl="0" eaLnBrk="1" latinLnBrk="0" hangingPunct="1">
              <a:spcBef>
                <a:spcPts val="0"/>
              </a:spcBef>
              <a:spcAft>
                <a:spcPts val="0"/>
              </a:spcAft>
              <a:buClr>
                <a:schemeClr val="accent1"/>
              </a:buClr>
              <a:buSzPts val="1400"/>
              <a:buFont typeface="Wingdings 3" charset="2"/>
              <a:buChar char="■"/>
              <a:defRPr sz="900" kern="1200">
                <a:solidFill>
                  <a:schemeClr val="tx1">
                    <a:lumMod val="75000"/>
                    <a:lumOff val="25000"/>
                  </a:schemeClr>
                </a:solidFill>
                <a:latin typeface="+mn-lt"/>
                <a:ea typeface="+mn-ea"/>
                <a:cs typeface="+mn-cs"/>
              </a:defRPr>
            </a:lvl6pPr>
            <a:lvl7pPr marL="3200400" lvl="6" indent="-317500" algn="l" defTabSz="342900" rtl="0" eaLnBrk="1" latinLnBrk="0" hangingPunct="1">
              <a:spcBef>
                <a:spcPts val="0"/>
              </a:spcBef>
              <a:spcAft>
                <a:spcPts val="0"/>
              </a:spcAft>
              <a:buClr>
                <a:schemeClr val="accent1"/>
              </a:buClr>
              <a:buSzPts val="1400"/>
              <a:buFont typeface="Wingdings 3" charset="2"/>
              <a:buChar char="●"/>
              <a:defRPr sz="900" kern="1200">
                <a:solidFill>
                  <a:schemeClr val="tx1">
                    <a:lumMod val="75000"/>
                    <a:lumOff val="25000"/>
                  </a:schemeClr>
                </a:solidFill>
                <a:latin typeface="+mn-lt"/>
                <a:ea typeface="+mn-ea"/>
                <a:cs typeface="+mn-cs"/>
              </a:defRPr>
            </a:lvl7pPr>
            <a:lvl8pPr marL="3657600" lvl="7" indent="-317500" algn="l" defTabSz="342900" rtl="0" eaLnBrk="1" latinLnBrk="0" hangingPunct="1">
              <a:spcBef>
                <a:spcPts val="0"/>
              </a:spcBef>
              <a:spcAft>
                <a:spcPts val="0"/>
              </a:spcAft>
              <a:buClr>
                <a:schemeClr val="accent1"/>
              </a:buClr>
              <a:buSzPts val="1400"/>
              <a:buFont typeface="Wingdings 3" charset="2"/>
              <a:buChar char="○"/>
              <a:defRPr sz="900" kern="1200">
                <a:solidFill>
                  <a:schemeClr val="tx1">
                    <a:lumMod val="75000"/>
                    <a:lumOff val="25000"/>
                  </a:schemeClr>
                </a:solidFill>
                <a:latin typeface="+mn-lt"/>
                <a:ea typeface="+mn-ea"/>
                <a:cs typeface="+mn-cs"/>
              </a:defRPr>
            </a:lvl8pPr>
            <a:lvl9pPr marL="4114800" lvl="8" indent="-317500" algn="l" defTabSz="342900" rtl="0" eaLnBrk="1" latinLnBrk="0" hangingPunct="1">
              <a:spcBef>
                <a:spcPts val="0"/>
              </a:spcBef>
              <a:spcAft>
                <a:spcPts val="0"/>
              </a:spcAft>
              <a:buClr>
                <a:schemeClr val="accent1"/>
              </a:buClr>
              <a:buSzPts val="1400"/>
              <a:buFont typeface="Wingdings 3" charset="2"/>
              <a:buChar char="■"/>
              <a:defRPr sz="900" kern="1200">
                <a:solidFill>
                  <a:schemeClr val="tx1">
                    <a:lumMod val="75000"/>
                    <a:lumOff val="25000"/>
                  </a:schemeClr>
                </a:solidFill>
                <a:latin typeface="+mn-lt"/>
                <a:ea typeface="+mn-ea"/>
                <a:cs typeface="+mn-cs"/>
              </a:defRPr>
            </a:lvl9pPr>
          </a:lstStyle>
          <a:p>
            <a:pPr marL="0" indent="0">
              <a:buClr>
                <a:schemeClr val="dk1"/>
              </a:buClr>
              <a:buSzPts val="1100"/>
              <a:buFont typeface="Arial"/>
              <a:buNone/>
            </a:pPr>
            <a:r>
              <a:rPr lang="en-US" dirty="0"/>
              <a:t>Initiate LAI with 400 mg every 4 weeks.</a:t>
            </a:r>
          </a:p>
          <a:p>
            <a:pPr marL="0" indent="0">
              <a:buClr>
                <a:schemeClr val="dk1"/>
              </a:buClr>
              <a:buSzPts val="1100"/>
              <a:buFont typeface="Arial"/>
              <a:buNone/>
            </a:pPr>
            <a:r>
              <a:rPr lang="en-US" dirty="0"/>
              <a:t>For the first 14 days, overlap with oral aripiprazole (or other oral antipsychotic).</a:t>
            </a:r>
          </a:p>
          <a:p>
            <a:pPr marL="0" indent="0">
              <a:buClr>
                <a:schemeClr val="dk1"/>
              </a:buClr>
              <a:buSzPts val="1100"/>
              <a:buFont typeface="Arial"/>
              <a:buNone/>
            </a:pPr>
            <a:endParaRPr lang="en-US" dirty="0"/>
          </a:p>
          <a:p>
            <a:pPr marL="0" indent="0">
              <a:buClr>
                <a:schemeClr val="dk1"/>
              </a:buClr>
              <a:buSzPts val="1100"/>
              <a:buFont typeface="Arial"/>
              <a:buNone/>
            </a:pPr>
            <a:r>
              <a:rPr lang="en-US" dirty="0"/>
              <a:t>or</a:t>
            </a:r>
          </a:p>
          <a:p>
            <a:pPr marL="0" indent="0">
              <a:buClr>
                <a:schemeClr val="dk1"/>
              </a:buClr>
              <a:buSzPts val="1100"/>
              <a:buFont typeface="Arial"/>
              <a:buNone/>
            </a:pPr>
            <a:endParaRPr lang="en-US" dirty="0"/>
          </a:p>
          <a:p>
            <a:pPr marL="0" indent="0">
              <a:buClr>
                <a:schemeClr val="dk1"/>
              </a:buClr>
              <a:buSzPts val="1100"/>
              <a:buFont typeface="Arial"/>
              <a:buNone/>
            </a:pPr>
            <a:r>
              <a:rPr lang="en-US" altLang="zh-TW" b="1" dirty="0"/>
              <a:t>TIS</a:t>
            </a:r>
            <a:r>
              <a:rPr lang="en-US" b="1" dirty="0"/>
              <a:t>: Two separate injections of 400 mg (at different sites) </a:t>
            </a:r>
            <a:r>
              <a:rPr lang="en-US" dirty="0"/>
              <a:t>on the same day with a single dose of 20 mg oral aripiprazole given concurrent to injection.</a:t>
            </a:r>
          </a:p>
        </p:txBody>
      </p:sp>
      <p:sp>
        <p:nvSpPr>
          <p:cNvPr id="4" name="投影片編號版面配置區 3">
            <a:extLst>
              <a:ext uri="{FF2B5EF4-FFF2-40B4-BE49-F238E27FC236}">
                <a16:creationId xmlns:a16="http://schemas.microsoft.com/office/drawing/2014/main" id="{D3A89413-BBEF-58A2-5275-1F228C1AD3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22</a:t>
            </a:fld>
            <a:endParaRPr lang="zh-TW" altLang="en-US"/>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3E5E340-DEF7-CE28-3EA6-8C67DD77A6F7}"/>
              </a:ext>
            </a:extLst>
          </p:cNvPr>
          <p:cNvSpPr>
            <a:spLocks noGrp="1"/>
          </p:cNvSpPr>
          <p:nvPr>
            <p:ph type="title"/>
          </p:nvPr>
        </p:nvSpPr>
        <p:spPr/>
        <p:txBody>
          <a:bodyPr>
            <a:normAutofit fontScale="90000"/>
          </a:bodyPr>
          <a:lstStyle/>
          <a:p>
            <a:endParaRPr lang="zh-TW" altLang="en-US"/>
          </a:p>
        </p:txBody>
      </p:sp>
      <p:sp>
        <p:nvSpPr>
          <p:cNvPr id="3" name="文字版面配置區 2">
            <a:extLst>
              <a:ext uri="{FF2B5EF4-FFF2-40B4-BE49-F238E27FC236}">
                <a16:creationId xmlns:a16="http://schemas.microsoft.com/office/drawing/2014/main" id="{407EBE52-12F6-F91C-1874-808EDD06116D}"/>
              </a:ext>
            </a:extLst>
          </p:cNvPr>
          <p:cNvSpPr>
            <a:spLocks noGrp="1"/>
          </p:cNvSpPr>
          <p:nvPr>
            <p:ph type="body" idx="1"/>
          </p:nvPr>
        </p:nvSpPr>
        <p:spPr/>
        <p:txBody>
          <a:bodyPr/>
          <a:lstStyle/>
          <a:p>
            <a:endParaRPr lang="zh-TW" altLang="en-US"/>
          </a:p>
        </p:txBody>
      </p:sp>
      <p:pic>
        <p:nvPicPr>
          <p:cNvPr id="4" name="圖片 3">
            <a:extLst>
              <a:ext uri="{FF2B5EF4-FFF2-40B4-BE49-F238E27FC236}">
                <a16:creationId xmlns:a16="http://schemas.microsoft.com/office/drawing/2014/main" id="{F07ACE8D-04D1-2E08-2C39-5D32D03D6AD6}"/>
              </a:ext>
            </a:extLst>
          </p:cNvPr>
          <p:cNvPicPr>
            <a:picLocks noChangeAspect="1"/>
          </p:cNvPicPr>
          <p:nvPr/>
        </p:nvPicPr>
        <p:blipFill rotWithShape="1">
          <a:blip r:embed="rId3"/>
          <a:srcRect l="19363" t="28713" r="32539" b="11511"/>
          <a:stretch/>
        </p:blipFill>
        <p:spPr>
          <a:xfrm>
            <a:off x="145518" y="1495741"/>
            <a:ext cx="3404341" cy="2379850"/>
          </a:xfrm>
          <a:prstGeom prst="rect">
            <a:avLst/>
          </a:prstGeom>
        </p:spPr>
      </p:pic>
      <p:pic>
        <p:nvPicPr>
          <p:cNvPr id="5" name="圖片 4">
            <a:extLst>
              <a:ext uri="{FF2B5EF4-FFF2-40B4-BE49-F238E27FC236}">
                <a16:creationId xmlns:a16="http://schemas.microsoft.com/office/drawing/2014/main" id="{EAF7D4EA-4F37-4E7D-6734-4A870DFE710F}"/>
              </a:ext>
            </a:extLst>
          </p:cNvPr>
          <p:cNvPicPr>
            <a:picLocks noChangeAspect="1"/>
          </p:cNvPicPr>
          <p:nvPr/>
        </p:nvPicPr>
        <p:blipFill rotWithShape="1">
          <a:blip r:embed="rId4"/>
          <a:srcRect l="12197" t="23766" r="23095" b="3809"/>
          <a:stretch/>
        </p:blipFill>
        <p:spPr>
          <a:xfrm>
            <a:off x="3581390" y="906600"/>
            <a:ext cx="5496425" cy="3460449"/>
          </a:xfrm>
          <a:prstGeom prst="rect">
            <a:avLst/>
          </a:prstGeom>
        </p:spPr>
      </p:pic>
      <p:sp>
        <p:nvSpPr>
          <p:cNvPr id="6" name="投影片編號版面配置區 5">
            <a:extLst>
              <a:ext uri="{FF2B5EF4-FFF2-40B4-BE49-F238E27FC236}">
                <a16:creationId xmlns:a16="http://schemas.microsoft.com/office/drawing/2014/main" id="{D1AC5CE3-238F-C482-A919-AC5CF3F1B7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23</a:t>
            </a:fld>
            <a:endParaRPr lang="zh-TW" altLang="en-US"/>
          </a:p>
        </p:txBody>
      </p:sp>
    </p:spTree>
    <p:extLst>
      <p:ext uri="{BB962C8B-B14F-4D97-AF65-F5344CB8AC3E}">
        <p14:creationId xmlns:p14="http://schemas.microsoft.com/office/powerpoint/2010/main" val="324403285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b="1" dirty="0"/>
              <a:t>院內可用</a:t>
            </a:r>
            <a:r>
              <a:rPr lang="zh-TW" dirty="0"/>
              <a:t>之長效針劑</a:t>
            </a:r>
            <a:endParaRPr dirty="0"/>
          </a:p>
        </p:txBody>
      </p:sp>
      <p:sp>
        <p:nvSpPr>
          <p:cNvPr id="74" name="Google Shape;74;p16"/>
          <p:cNvSpPr txBox="1">
            <a:spLocks noGrp="1"/>
          </p:cNvSpPr>
          <p:nvPr>
            <p:ph type="body" idx="1"/>
          </p:nvPr>
        </p:nvSpPr>
        <p:spPr>
          <a:xfrm>
            <a:off x="311700" y="953814"/>
            <a:ext cx="8520600" cy="3622944"/>
          </a:xfrm>
          <a:prstGeom prst="rect">
            <a:avLst/>
          </a:prstGeom>
        </p:spPr>
        <p:txBody>
          <a:bodyPr spcFirstLastPara="1" wrap="square" lIns="91425" tIns="91425" rIns="91425" bIns="91425" anchor="t" anchorCtr="0">
            <a:normAutofit/>
          </a:bodyPr>
          <a:lstStyle/>
          <a:p>
            <a:pPr marL="0" indent="0">
              <a:buClr>
                <a:schemeClr val="dk1"/>
              </a:buClr>
              <a:buSzPts val="1100"/>
              <a:buNone/>
            </a:pPr>
            <a:r>
              <a:rPr lang="en-US" altLang="zh-TW" sz="1600" b="1" dirty="0"/>
              <a:t>Invega </a:t>
            </a:r>
            <a:r>
              <a:rPr lang="en-US" altLang="zh-TW" sz="1600" b="1" dirty="0" err="1"/>
              <a:t>Sustenna</a:t>
            </a:r>
            <a:r>
              <a:rPr lang="en-US" altLang="zh-TW" sz="1600" b="1" dirty="0"/>
              <a:t> (Paliperidone)</a:t>
            </a:r>
            <a:r>
              <a:rPr lang="zh-TW" altLang="en-US" sz="1600" b="1" dirty="0"/>
              <a:t> 善思達</a:t>
            </a:r>
            <a:endParaRPr lang="en-US" altLang="zh-TW" sz="1600" b="1" dirty="0"/>
          </a:p>
          <a:p>
            <a:pPr marL="0" lvl="0" indent="0" algn="l" rtl="0">
              <a:spcBef>
                <a:spcPts val="0"/>
              </a:spcBef>
              <a:spcAft>
                <a:spcPts val="0"/>
              </a:spcAft>
              <a:buClr>
                <a:schemeClr val="dk1"/>
              </a:buClr>
              <a:buSzPts val="1100"/>
              <a:buFont typeface="Arial"/>
              <a:buNone/>
            </a:pPr>
            <a:r>
              <a:rPr lang="en-US" altLang="zh-TW" sz="1400" dirty="0"/>
              <a:t>- 100mg/</a:t>
            </a:r>
            <a:r>
              <a:rPr lang="en-US" altLang="zh-TW" sz="1400" dirty="0" err="1"/>
              <a:t>syrg</a:t>
            </a:r>
            <a:endParaRPr lang="en-US" altLang="zh-TW" sz="1400" dirty="0"/>
          </a:p>
          <a:p>
            <a:pPr marL="0" lvl="0" indent="0" algn="l" rtl="0">
              <a:spcBef>
                <a:spcPts val="0"/>
              </a:spcBef>
              <a:spcAft>
                <a:spcPts val="0"/>
              </a:spcAft>
              <a:buClr>
                <a:schemeClr val="dk1"/>
              </a:buClr>
              <a:buSzPts val="1100"/>
              <a:buFont typeface="Arial"/>
              <a:buNone/>
            </a:pPr>
            <a:r>
              <a:rPr lang="en-US" altLang="zh-TW" sz="1400" dirty="0"/>
              <a:t>- 150mg/</a:t>
            </a:r>
            <a:r>
              <a:rPr lang="en-US" altLang="zh-TW" sz="1400" dirty="0" err="1"/>
              <a:t>syrg</a:t>
            </a:r>
            <a:endParaRPr lang="en-US" altLang="zh-TW" sz="1400" dirty="0"/>
          </a:p>
          <a:p>
            <a:pPr marL="0" lvl="0" indent="0" algn="l" rtl="0">
              <a:spcBef>
                <a:spcPts val="0"/>
              </a:spcBef>
              <a:spcAft>
                <a:spcPts val="0"/>
              </a:spcAft>
              <a:buClr>
                <a:schemeClr val="dk1"/>
              </a:buClr>
              <a:buSzPts val="1100"/>
              <a:buFont typeface="Arial"/>
              <a:buNone/>
            </a:pPr>
            <a:endParaRPr lang="en-US" altLang="zh-TW" sz="1400" dirty="0"/>
          </a:p>
          <a:p>
            <a:pPr marL="0" lvl="0" indent="0" algn="l" rtl="0">
              <a:spcBef>
                <a:spcPts val="0"/>
              </a:spcBef>
              <a:spcAft>
                <a:spcPts val="0"/>
              </a:spcAft>
              <a:buClr>
                <a:schemeClr val="dk1"/>
              </a:buClr>
              <a:buSzPts val="1100"/>
              <a:buFont typeface="Arial"/>
              <a:buNone/>
            </a:pPr>
            <a:r>
              <a:rPr lang="en-US" altLang="zh-TW" sz="1400" dirty="0"/>
              <a:t>[</a:t>
            </a:r>
            <a:r>
              <a:rPr lang="zh-TW" altLang="en-US" sz="1400" dirty="0"/>
              <a:t>使用前先以</a:t>
            </a:r>
            <a:r>
              <a:rPr lang="zh-TW" altLang="en-US" sz="1400" b="1" dirty="0"/>
              <a:t>口服</a:t>
            </a:r>
            <a:r>
              <a:rPr lang="en-US" altLang="zh-TW" sz="1400" b="1" dirty="0"/>
              <a:t>Paliperidone</a:t>
            </a:r>
            <a:r>
              <a:rPr lang="zh-TW" altLang="en-US" sz="1400" b="1" dirty="0"/>
              <a:t>或</a:t>
            </a:r>
            <a:endParaRPr lang="en-US" altLang="zh-TW" sz="1400" b="1" dirty="0"/>
          </a:p>
          <a:p>
            <a:pPr marL="0" lvl="0" indent="0" algn="l" rtl="0">
              <a:spcBef>
                <a:spcPts val="0"/>
              </a:spcBef>
              <a:spcAft>
                <a:spcPts val="0"/>
              </a:spcAft>
              <a:buClr>
                <a:schemeClr val="dk1"/>
              </a:buClr>
              <a:buSzPts val="1100"/>
              <a:buFont typeface="Arial"/>
              <a:buNone/>
            </a:pPr>
            <a:r>
              <a:rPr lang="en-US" altLang="zh-TW" sz="1400" b="1" dirty="0"/>
              <a:t>Risperidone</a:t>
            </a:r>
            <a:r>
              <a:rPr lang="zh-TW" altLang="en-US" sz="1400" dirty="0"/>
              <a:t>確認耐受性</a:t>
            </a:r>
            <a:r>
              <a:rPr lang="en-US" altLang="zh-TW" sz="1400" dirty="0"/>
              <a:t>]</a:t>
            </a:r>
          </a:p>
          <a:p>
            <a:pPr marL="0" lvl="0" indent="0" algn="l" rtl="0">
              <a:spcBef>
                <a:spcPts val="0"/>
              </a:spcBef>
              <a:spcAft>
                <a:spcPts val="0"/>
              </a:spcAft>
              <a:buClr>
                <a:schemeClr val="dk1"/>
              </a:buClr>
              <a:buSzPts val="1100"/>
              <a:buFont typeface="Arial"/>
              <a:buNone/>
            </a:pPr>
            <a:endParaRPr lang="en-US" altLang="zh-TW" sz="1400" dirty="0"/>
          </a:p>
          <a:p>
            <a:pPr marL="0" lvl="0" indent="0" algn="l" rtl="0">
              <a:spcBef>
                <a:spcPts val="0"/>
              </a:spcBef>
              <a:spcAft>
                <a:spcPts val="0"/>
              </a:spcAft>
              <a:buClr>
                <a:schemeClr val="dk1"/>
              </a:buClr>
              <a:buSzPts val="1100"/>
              <a:buFont typeface="Arial"/>
              <a:buNone/>
            </a:pPr>
            <a:r>
              <a:rPr lang="en-US" altLang="zh-TW" sz="1400" dirty="0"/>
              <a:t>[</a:t>
            </a:r>
            <a:r>
              <a:rPr lang="zh-TW" altLang="en-US" sz="1400" dirty="0"/>
              <a:t>注射後</a:t>
            </a:r>
            <a:r>
              <a:rPr lang="zh-TW" altLang="en-US" sz="1400" b="1" dirty="0"/>
              <a:t>無需</a:t>
            </a:r>
            <a:r>
              <a:rPr lang="zh-TW" altLang="en-US" sz="1400" dirty="0"/>
              <a:t>與口服藥物重疊</a:t>
            </a:r>
            <a:r>
              <a:rPr lang="en-US" altLang="zh-TW" sz="1400" dirty="0"/>
              <a:t>]</a:t>
            </a:r>
          </a:p>
          <a:p>
            <a:pPr marL="0" lvl="0" indent="0" algn="l" rtl="0">
              <a:spcBef>
                <a:spcPts val="0"/>
              </a:spcBef>
              <a:spcAft>
                <a:spcPts val="0"/>
              </a:spcAft>
              <a:buClr>
                <a:schemeClr val="dk1"/>
              </a:buClr>
              <a:buSzPts val="1100"/>
              <a:buFont typeface="Arial"/>
              <a:buNone/>
            </a:pPr>
            <a:endParaRPr lang="zh-TW" altLang="en-US" sz="1400" dirty="0"/>
          </a:p>
        </p:txBody>
      </p:sp>
      <p:pic>
        <p:nvPicPr>
          <p:cNvPr id="6" name="Google Shape;86;p17">
            <a:extLst>
              <a:ext uri="{FF2B5EF4-FFF2-40B4-BE49-F238E27FC236}">
                <a16:creationId xmlns:a16="http://schemas.microsoft.com/office/drawing/2014/main" id="{1CC97E6A-7283-205E-32C7-B5B7EC27404A}"/>
              </a:ext>
            </a:extLst>
          </p:cNvPr>
          <p:cNvPicPr preferRelativeResize="0"/>
          <p:nvPr/>
        </p:nvPicPr>
        <p:blipFill>
          <a:blip r:embed="rId3">
            <a:alphaModFix/>
          </a:blip>
          <a:stretch>
            <a:fillRect/>
          </a:stretch>
        </p:blipFill>
        <p:spPr>
          <a:xfrm>
            <a:off x="6679839" y="1394691"/>
            <a:ext cx="2245383" cy="1833586"/>
          </a:xfrm>
          <a:prstGeom prst="rect">
            <a:avLst/>
          </a:prstGeom>
          <a:noFill/>
          <a:ln>
            <a:noFill/>
          </a:ln>
        </p:spPr>
      </p:pic>
      <p:pic>
        <p:nvPicPr>
          <p:cNvPr id="7" name="Google Shape;83;p17">
            <a:extLst>
              <a:ext uri="{FF2B5EF4-FFF2-40B4-BE49-F238E27FC236}">
                <a16:creationId xmlns:a16="http://schemas.microsoft.com/office/drawing/2014/main" id="{25FEB975-7C2F-E763-5CC9-72EEBBD33EF6}"/>
              </a:ext>
            </a:extLst>
          </p:cNvPr>
          <p:cNvPicPr preferRelativeResize="0"/>
          <p:nvPr/>
        </p:nvPicPr>
        <p:blipFill>
          <a:blip r:embed="rId4">
            <a:alphaModFix/>
          </a:blip>
          <a:stretch>
            <a:fillRect/>
          </a:stretch>
        </p:blipFill>
        <p:spPr>
          <a:xfrm>
            <a:off x="6679839" y="3130432"/>
            <a:ext cx="2347603" cy="1890411"/>
          </a:xfrm>
          <a:prstGeom prst="rect">
            <a:avLst/>
          </a:prstGeom>
          <a:noFill/>
          <a:ln>
            <a:noFill/>
          </a:ln>
        </p:spPr>
      </p:pic>
      <p:pic>
        <p:nvPicPr>
          <p:cNvPr id="8" name="Google Shape;85;p17">
            <a:extLst>
              <a:ext uri="{FF2B5EF4-FFF2-40B4-BE49-F238E27FC236}">
                <a16:creationId xmlns:a16="http://schemas.microsoft.com/office/drawing/2014/main" id="{3D4FA184-9D06-D19D-04BF-540B5B1BDE44}"/>
              </a:ext>
            </a:extLst>
          </p:cNvPr>
          <p:cNvPicPr preferRelativeResize="0"/>
          <p:nvPr/>
        </p:nvPicPr>
        <p:blipFill rotWithShape="1">
          <a:blip r:embed="rId5">
            <a:alphaModFix/>
          </a:blip>
          <a:srcRect r="49880"/>
          <a:stretch/>
        </p:blipFill>
        <p:spPr>
          <a:xfrm rot="5400000">
            <a:off x="4280136" y="901475"/>
            <a:ext cx="1771809" cy="2895896"/>
          </a:xfrm>
          <a:prstGeom prst="rect">
            <a:avLst/>
          </a:prstGeom>
          <a:noFill/>
          <a:ln>
            <a:noFill/>
          </a:ln>
        </p:spPr>
      </p:pic>
      <p:pic>
        <p:nvPicPr>
          <p:cNvPr id="9" name="Google Shape;82;p17">
            <a:extLst>
              <a:ext uri="{FF2B5EF4-FFF2-40B4-BE49-F238E27FC236}">
                <a16:creationId xmlns:a16="http://schemas.microsoft.com/office/drawing/2014/main" id="{F912D87C-36A2-A7D5-47B1-E38C8EE348FB}"/>
              </a:ext>
            </a:extLst>
          </p:cNvPr>
          <p:cNvPicPr preferRelativeResize="0"/>
          <p:nvPr/>
        </p:nvPicPr>
        <p:blipFill rotWithShape="1">
          <a:blip r:embed="rId6">
            <a:alphaModFix/>
          </a:blip>
          <a:srcRect t="31107" r="49880" b="25162"/>
          <a:stretch/>
        </p:blipFill>
        <p:spPr>
          <a:xfrm>
            <a:off x="3689065" y="3308940"/>
            <a:ext cx="2924924" cy="1630545"/>
          </a:xfrm>
          <a:prstGeom prst="rect">
            <a:avLst/>
          </a:prstGeom>
          <a:noFill/>
          <a:ln>
            <a:noFill/>
          </a:ln>
        </p:spPr>
      </p:pic>
      <p:sp>
        <p:nvSpPr>
          <p:cNvPr id="3" name="文字方塊 2">
            <a:extLst>
              <a:ext uri="{FF2B5EF4-FFF2-40B4-BE49-F238E27FC236}">
                <a16:creationId xmlns:a16="http://schemas.microsoft.com/office/drawing/2014/main" id="{D410F672-D14C-9DF6-E1C8-A0F9FD8100B7}"/>
              </a:ext>
            </a:extLst>
          </p:cNvPr>
          <p:cNvSpPr txBox="1"/>
          <p:nvPr/>
        </p:nvSpPr>
        <p:spPr>
          <a:xfrm>
            <a:off x="395959" y="3275418"/>
            <a:ext cx="2924924" cy="1600438"/>
          </a:xfrm>
          <a:prstGeom prst="rect">
            <a:avLst/>
          </a:prstGeom>
          <a:noFill/>
          <a:ln>
            <a:solidFill>
              <a:schemeClr val="accent5"/>
            </a:solidFill>
          </a:ln>
        </p:spPr>
        <p:txBody>
          <a:bodyPr wrap="square">
            <a:spAutoFit/>
          </a:bodyPr>
          <a:lstStyle/>
          <a:p>
            <a:r>
              <a:rPr lang="zh-TW" altLang="en-US" sz="1400" dirty="0"/>
              <a:t>建議起始療程</a:t>
            </a:r>
            <a:r>
              <a:rPr lang="en-US" altLang="zh-TW" sz="1400" dirty="0"/>
              <a:t>:</a:t>
            </a:r>
            <a:r>
              <a:rPr lang="zh-TW" altLang="en-US" sz="1400" dirty="0"/>
              <a:t> </a:t>
            </a:r>
            <a:endParaRPr lang="en-US" altLang="zh-TW" sz="1400" dirty="0"/>
          </a:p>
          <a:p>
            <a:endParaRPr lang="en-US" altLang="zh-TW" sz="1400" dirty="0"/>
          </a:p>
          <a:p>
            <a:r>
              <a:rPr lang="zh-TW" altLang="en-US" sz="1400" dirty="0"/>
              <a:t>第一天投予234</a:t>
            </a:r>
            <a:r>
              <a:rPr lang="en-US" altLang="zh-TW" sz="1400" dirty="0"/>
              <a:t>mg</a:t>
            </a:r>
            <a:r>
              <a:rPr lang="zh-TW" altLang="en-US" sz="1400" dirty="0"/>
              <a:t>(150</a:t>
            </a:r>
            <a:r>
              <a:rPr lang="en-US" altLang="zh-TW" sz="1400" dirty="0"/>
              <a:t>mg</a:t>
            </a:r>
            <a:r>
              <a:rPr lang="zh-TW" altLang="en-US" sz="1400" dirty="0"/>
              <a:t>當量)</a:t>
            </a:r>
            <a:endParaRPr lang="en-US" altLang="zh-TW" sz="1400" dirty="0"/>
          </a:p>
          <a:p>
            <a:endParaRPr lang="en-US" altLang="zh-TW" sz="1400" dirty="0"/>
          </a:p>
          <a:p>
            <a:r>
              <a:rPr lang="zh-TW" altLang="en-US" sz="1400" dirty="0"/>
              <a:t>再於第八天投予156</a:t>
            </a:r>
            <a:r>
              <a:rPr lang="en-US" altLang="zh-TW" sz="1400" dirty="0"/>
              <a:t>mg(</a:t>
            </a:r>
            <a:r>
              <a:rPr lang="zh-TW" altLang="en-US" sz="1400" dirty="0"/>
              <a:t>100</a:t>
            </a:r>
            <a:r>
              <a:rPr lang="en-US" altLang="zh-TW" sz="1400" dirty="0"/>
              <a:t>mg</a:t>
            </a:r>
            <a:r>
              <a:rPr lang="zh-TW" altLang="en-US" sz="1400" dirty="0"/>
              <a:t>當量)</a:t>
            </a:r>
            <a:endParaRPr lang="en-US" altLang="zh-TW" sz="1400" dirty="0"/>
          </a:p>
          <a:p>
            <a:r>
              <a:rPr lang="zh-TW" altLang="en-US" sz="1400" dirty="0"/>
              <a:t>或234</a:t>
            </a:r>
            <a:r>
              <a:rPr lang="en-US" altLang="zh-TW" sz="1400" dirty="0"/>
              <a:t>mg</a:t>
            </a:r>
            <a:r>
              <a:rPr lang="zh-TW" altLang="en-US" sz="1400" dirty="0"/>
              <a:t>(150</a:t>
            </a:r>
            <a:r>
              <a:rPr lang="en-US" altLang="zh-TW" sz="1400" dirty="0"/>
              <a:t>mg</a:t>
            </a:r>
            <a:r>
              <a:rPr lang="zh-TW" altLang="en-US" sz="1400" dirty="0"/>
              <a:t>當量)</a:t>
            </a:r>
            <a:endParaRPr lang="en-US" altLang="zh-TW" sz="1400" dirty="0"/>
          </a:p>
          <a:p>
            <a:r>
              <a:rPr lang="zh-TW" altLang="en-US" sz="1400" dirty="0"/>
              <a:t>而後每四周注射一次</a:t>
            </a:r>
            <a:endParaRPr lang="en-US" altLang="zh-TW" sz="1400" dirty="0"/>
          </a:p>
        </p:txBody>
      </p:sp>
      <p:pic>
        <p:nvPicPr>
          <p:cNvPr id="5" name="圖片 4">
            <a:extLst>
              <a:ext uri="{FF2B5EF4-FFF2-40B4-BE49-F238E27FC236}">
                <a16:creationId xmlns:a16="http://schemas.microsoft.com/office/drawing/2014/main" id="{1EE80DB5-CD44-20C2-D9C4-EAC54598C71D}"/>
              </a:ext>
            </a:extLst>
          </p:cNvPr>
          <p:cNvPicPr>
            <a:picLocks noChangeAspect="1"/>
          </p:cNvPicPr>
          <p:nvPr/>
        </p:nvPicPr>
        <p:blipFill>
          <a:blip r:embed="rId7"/>
          <a:stretch>
            <a:fillRect/>
          </a:stretch>
        </p:blipFill>
        <p:spPr>
          <a:xfrm>
            <a:off x="4252748" y="161194"/>
            <a:ext cx="4242915" cy="1045014"/>
          </a:xfrm>
          <a:prstGeom prst="rect">
            <a:avLst/>
          </a:prstGeom>
        </p:spPr>
      </p:pic>
      <p:sp>
        <p:nvSpPr>
          <p:cNvPr id="2" name="投影片編號版面配置區 1">
            <a:extLst>
              <a:ext uri="{FF2B5EF4-FFF2-40B4-BE49-F238E27FC236}">
                <a16:creationId xmlns:a16="http://schemas.microsoft.com/office/drawing/2014/main" id="{45E2DC8C-C14F-6D5F-32F4-215FB983E3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24</a:t>
            </a:fld>
            <a:endParaRPr lang="zh-TW" altLang="en-US"/>
          </a:p>
        </p:txBody>
      </p:sp>
    </p:spTree>
    <p:extLst>
      <p:ext uri="{BB962C8B-B14F-4D97-AF65-F5344CB8AC3E}">
        <p14:creationId xmlns:p14="http://schemas.microsoft.com/office/powerpoint/2010/main" val="401469691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b="1" dirty="0"/>
              <a:t>院內可用</a:t>
            </a:r>
            <a:r>
              <a:rPr lang="zh-TW" dirty="0"/>
              <a:t>之長效針劑</a:t>
            </a:r>
            <a:endParaRPr dirty="0"/>
          </a:p>
        </p:txBody>
      </p:sp>
      <p:sp>
        <p:nvSpPr>
          <p:cNvPr id="74" name="Google Shape;74;p16"/>
          <p:cNvSpPr txBox="1">
            <a:spLocks noGrp="1"/>
          </p:cNvSpPr>
          <p:nvPr>
            <p:ph type="body" idx="1"/>
          </p:nvPr>
        </p:nvSpPr>
        <p:spPr>
          <a:xfrm>
            <a:off x="311700" y="906740"/>
            <a:ext cx="8520600" cy="3662135"/>
          </a:xfrm>
          <a:prstGeom prst="rect">
            <a:avLst/>
          </a:prstGeom>
        </p:spPr>
        <p:txBody>
          <a:bodyPr spcFirstLastPara="1" wrap="square" lIns="91425" tIns="91425" rIns="91425" bIns="91425" anchor="t" anchorCtr="0">
            <a:normAutofit/>
          </a:bodyPr>
          <a:lstStyle/>
          <a:p>
            <a:pPr marL="0" indent="0">
              <a:buClr>
                <a:schemeClr val="dk1"/>
              </a:buClr>
              <a:buSzPts val="1100"/>
              <a:buNone/>
            </a:pPr>
            <a:r>
              <a:rPr lang="en-US" altLang="zh-TW" sz="1600" b="1" dirty="0"/>
              <a:t>Invega </a:t>
            </a:r>
            <a:r>
              <a:rPr lang="en-US" altLang="zh-TW" sz="1600" b="1" dirty="0" err="1"/>
              <a:t>Trinza</a:t>
            </a:r>
            <a:r>
              <a:rPr lang="zh-TW" altLang="en-US" sz="1600" b="1" dirty="0"/>
              <a:t> </a:t>
            </a:r>
            <a:r>
              <a:rPr lang="en-US" altLang="zh-TW" sz="1600" b="1" dirty="0"/>
              <a:t>(Paliperidone)</a:t>
            </a:r>
          </a:p>
          <a:p>
            <a:pPr marL="0" indent="0">
              <a:buClr>
                <a:schemeClr val="dk1"/>
              </a:buClr>
              <a:buSzPts val="1100"/>
              <a:buNone/>
            </a:pPr>
            <a:r>
              <a:rPr lang="zh-TW" altLang="en-US" sz="1600" dirty="0"/>
              <a:t>善妥達</a:t>
            </a:r>
          </a:p>
          <a:p>
            <a:pPr marL="0" lvl="0" indent="0" algn="l" rtl="0">
              <a:spcBef>
                <a:spcPts val="0"/>
              </a:spcBef>
              <a:spcAft>
                <a:spcPts val="0"/>
              </a:spcAft>
              <a:buClr>
                <a:schemeClr val="dk1"/>
              </a:buClr>
              <a:buSzPts val="1100"/>
              <a:buFont typeface="Arial"/>
              <a:buNone/>
            </a:pPr>
            <a:endParaRPr lang="en-US" altLang="zh-TW" sz="1400" b="1" dirty="0"/>
          </a:p>
          <a:p>
            <a:pPr marL="0" lvl="0" indent="0" algn="l" rtl="0">
              <a:spcBef>
                <a:spcPts val="0"/>
              </a:spcBef>
              <a:spcAft>
                <a:spcPts val="0"/>
              </a:spcAft>
              <a:buClr>
                <a:schemeClr val="dk1"/>
              </a:buClr>
              <a:buSzPts val="1100"/>
              <a:buFont typeface="Arial"/>
              <a:buNone/>
            </a:pPr>
            <a:r>
              <a:rPr lang="en-US" altLang="zh-TW" sz="1400" dirty="0"/>
              <a:t>- 350mg/</a:t>
            </a:r>
            <a:r>
              <a:rPr lang="en-US" altLang="zh-TW" sz="1400" dirty="0" err="1"/>
              <a:t>syrg</a:t>
            </a:r>
            <a:endParaRPr lang="en-US" altLang="zh-TW" sz="1400" dirty="0"/>
          </a:p>
          <a:p>
            <a:pPr marL="0" lvl="0" indent="0" algn="l" rtl="0">
              <a:spcBef>
                <a:spcPts val="0"/>
              </a:spcBef>
              <a:spcAft>
                <a:spcPts val="0"/>
              </a:spcAft>
              <a:buClr>
                <a:schemeClr val="dk1"/>
              </a:buClr>
              <a:buSzPts val="1100"/>
              <a:buFont typeface="Arial"/>
              <a:buNone/>
            </a:pPr>
            <a:r>
              <a:rPr lang="en-US" altLang="zh-TW" sz="1400" dirty="0"/>
              <a:t>- 525mg/</a:t>
            </a:r>
            <a:r>
              <a:rPr lang="en-US" altLang="zh-TW" sz="1400" dirty="0" err="1"/>
              <a:t>syrg</a:t>
            </a:r>
            <a:endParaRPr lang="en-US" altLang="zh-TW" sz="1400" dirty="0"/>
          </a:p>
        </p:txBody>
      </p:sp>
      <p:pic>
        <p:nvPicPr>
          <p:cNvPr id="2" name="Google Shape;92;p17">
            <a:extLst>
              <a:ext uri="{FF2B5EF4-FFF2-40B4-BE49-F238E27FC236}">
                <a16:creationId xmlns:a16="http://schemas.microsoft.com/office/drawing/2014/main" id="{3038BFD1-1B5C-930D-CD9E-F4AF42D76C69}"/>
              </a:ext>
            </a:extLst>
          </p:cNvPr>
          <p:cNvPicPr preferRelativeResize="0"/>
          <p:nvPr/>
        </p:nvPicPr>
        <p:blipFill rotWithShape="1">
          <a:blip r:embed="rId3">
            <a:alphaModFix/>
          </a:blip>
          <a:srcRect l="17303" r="17807" b="61854"/>
          <a:stretch/>
        </p:blipFill>
        <p:spPr>
          <a:xfrm>
            <a:off x="3703004" y="941996"/>
            <a:ext cx="2827433" cy="1594498"/>
          </a:xfrm>
          <a:prstGeom prst="rect">
            <a:avLst/>
          </a:prstGeom>
          <a:noFill/>
          <a:ln>
            <a:noFill/>
          </a:ln>
        </p:spPr>
      </p:pic>
      <p:pic>
        <p:nvPicPr>
          <p:cNvPr id="3" name="Google Shape;90;p17">
            <a:extLst>
              <a:ext uri="{FF2B5EF4-FFF2-40B4-BE49-F238E27FC236}">
                <a16:creationId xmlns:a16="http://schemas.microsoft.com/office/drawing/2014/main" id="{22FB2305-950D-87A7-0CAB-46C30B5A0067}"/>
              </a:ext>
            </a:extLst>
          </p:cNvPr>
          <p:cNvPicPr preferRelativeResize="0"/>
          <p:nvPr/>
        </p:nvPicPr>
        <p:blipFill rotWithShape="1">
          <a:blip r:embed="rId4">
            <a:alphaModFix/>
          </a:blip>
          <a:srcRect t="9292" b="6978"/>
          <a:stretch/>
        </p:blipFill>
        <p:spPr>
          <a:xfrm>
            <a:off x="6565534" y="2599860"/>
            <a:ext cx="2513489" cy="1631731"/>
          </a:xfrm>
          <a:prstGeom prst="rect">
            <a:avLst/>
          </a:prstGeom>
          <a:noFill/>
          <a:ln>
            <a:noFill/>
          </a:ln>
        </p:spPr>
      </p:pic>
      <p:pic>
        <p:nvPicPr>
          <p:cNvPr id="4" name="Google Shape;93;p17">
            <a:extLst>
              <a:ext uri="{FF2B5EF4-FFF2-40B4-BE49-F238E27FC236}">
                <a16:creationId xmlns:a16="http://schemas.microsoft.com/office/drawing/2014/main" id="{8CFB28AE-45D7-8CC4-DB6A-19D7623D1D56}"/>
              </a:ext>
            </a:extLst>
          </p:cNvPr>
          <p:cNvPicPr preferRelativeResize="0"/>
          <p:nvPr/>
        </p:nvPicPr>
        <p:blipFill rotWithShape="1">
          <a:blip r:embed="rId5">
            <a:alphaModFix/>
          </a:blip>
          <a:srcRect t="13150" b="9698"/>
          <a:stretch/>
        </p:blipFill>
        <p:spPr>
          <a:xfrm>
            <a:off x="6565534" y="906740"/>
            <a:ext cx="2513490" cy="1665010"/>
          </a:xfrm>
          <a:prstGeom prst="rect">
            <a:avLst/>
          </a:prstGeom>
          <a:noFill/>
          <a:ln>
            <a:noFill/>
          </a:ln>
        </p:spPr>
      </p:pic>
      <p:pic>
        <p:nvPicPr>
          <p:cNvPr id="5" name="Google Shape;89;p17">
            <a:extLst>
              <a:ext uri="{FF2B5EF4-FFF2-40B4-BE49-F238E27FC236}">
                <a16:creationId xmlns:a16="http://schemas.microsoft.com/office/drawing/2014/main" id="{64B4AE66-86B7-0AAB-C189-F455161672CD}"/>
              </a:ext>
            </a:extLst>
          </p:cNvPr>
          <p:cNvPicPr preferRelativeResize="0"/>
          <p:nvPr/>
        </p:nvPicPr>
        <p:blipFill rotWithShape="1">
          <a:blip r:embed="rId6">
            <a:alphaModFix/>
          </a:blip>
          <a:srcRect l="9004" r="11014" b="50242"/>
          <a:stretch/>
        </p:blipFill>
        <p:spPr>
          <a:xfrm>
            <a:off x="3703004" y="2695250"/>
            <a:ext cx="2827433" cy="1440950"/>
          </a:xfrm>
          <a:prstGeom prst="rect">
            <a:avLst/>
          </a:prstGeom>
          <a:noFill/>
          <a:ln>
            <a:noFill/>
          </a:ln>
        </p:spPr>
      </p:pic>
      <p:pic>
        <p:nvPicPr>
          <p:cNvPr id="6" name="圖片 5">
            <a:extLst>
              <a:ext uri="{FF2B5EF4-FFF2-40B4-BE49-F238E27FC236}">
                <a16:creationId xmlns:a16="http://schemas.microsoft.com/office/drawing/2014/main" id="{65428B1C-E671-8C95-6867-B7BF373CF196}"/>
              </a:ext>
            </a:extLst>
          </p:cNvPr>
          <p:cNvPicPr>
            <a:picLocks noChangeAspect="1"/>
          </p:cNvPicPr>
          <p:nvPr/>
        </p:nvPicPr>
        <p:blipFill rotWithShape="1">
          <a:blip r:embed="rId7"/>
          <a:srcRect l="64052" t="41764" r="432" b="9310"/>
          <a:stretch/>
        </p:blipFill>
        <p:spPr>
          <a:xfrm>
            <a:off x="311700" y="2287971"/>
            <a:ext cx="3247696" cy="2195349"/>
          </a:xfrm>
          <a:prstGeom prst="rect">
            <a:avLst/>
          </a:prstGeom>
          <a:ln>
            <a:solidFill>
              <a:schemeClr val="tx1"/>
            </a:solidFill>
          </a:ln>
        </p:spPr>
      </p:pic>
      <p:sp>
        <p:nvSpPr>
          <p:cNvPr id="7" name="投影片編號版面配置區 6">
            <a:extLst>
              <a:ext uri="{FF2B5EF4-FFF2-40B4-BE49-F238E27FC236}">
                <a16:creationId xmlns:a16="http://schemas.microsoft.com/office/drawing/2014/main" id="{A6C12231-B0B2-D2CC-3206-5AE368126B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25</a:t>
            </a:fld>
            <a:endParaRPr lang="zh-TW" altLang="en-US"/>
          </a:p>
        </p:txBody>
      </p:sp>
    </p:spTree>
    <p:extLst>
      <p:ext uri="{BB962C8B-B14F-4D97-AF65-F5344CB8AC3E}">
        <p14:creationId xmlns:p14="http://schemas.microsoft.com/office/powerpoint/2010/main" val="155473632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403305-1BF0-59D3-CED7-0D16F1305A04}"/>
              </a:ext>
            </a:extLst>
          </p:cNvPr>
          <p:cNvSpPr>
            <a:spLocks noGrp="1"/>
          </p:cNvSpPr>
          <p:nvPr>
            <p:ph type="title"/>
          </p:nvPr>
        </p:nvSpPr>
        <p:spPr/>
        <p:txBody>
          <a:bodyPr>
            <a:normAutofit fontScale="90000"/>
          </a:bodyPr>
          <a:lstStyle/>
          <a:p>
            <a:endParaRPr lang="zh-TW" altLang="en-US"/>
          </a:p>
        </p:txBody>
      </p:sp>
      <p:sp>
        <p:nvSpPr>
          <p:cNvPr id="3" name="文字版面配置區 2">
            <a:extLst>
              <a:ext uri="{FF2B5EF4-FFF2-40B4-BE49-F238E27FC236}">
                <a16:creationId xmlns:a16="http://schemas.microsoft.com/office/drawing/2014/main" id="{CD6C43FB-4425-091F-1CC7-757058AB40E2}"/>
              </a:ext>
            </a:extLst>
          </p:cNvPr>
          <p:cNvSpPr>
            <a:spLocks noGrp="1"/>
          </p:cNvSpPr>
          <p:nvPr>
            <p:ph type="body" idx="1"/>
          </p:nvPr>
        </p:nvSpPr>
        <p:spPr/>
        <p:txBody>
          <a:bodyPr/>
          <a:lstStyle/>
          <a:p>
            <a:pPr marL="114300" indent="0">
              <a:buNone/>
            </a:pPr>
            <a:r>
              <a:rPr lang="en-US" altLang="zh-TW" sz="1600" b="1" dirty="0"/>
              <a:t>Invega </a:t>
            </a:r>
            <a:r>
              <a:rPr lang="en-US" altLang="zh-TW" sz="1600" b="1" dirty="0" err="1"/>
              <a:t>Hafyera</a:t>
            </a:r>
            <a:r>
              <a:rPr lang="en-US" altLang="zh-TW" sz="1600" b="1" dirty="0"/>
              <a:t> (Paliperidone)</a:t>
            </a:r>
          </a:p>
          <a:p>
            <a:pPr marL="114300" indent="0">
              <a:buNone/>
            </a:pPr>
            <a:r>
              <a:rPr lang="en-US" altLang="zh-TW" sz="1600" dirty="0"/>
              <a:t>- 1092 mg/</a:t>
            </a:r>
            <a:r>
              <a:rPr lang="en-US" altLang="zh-TW" sz="1600" dirty="0" err="1"/>
              <a:t>syrg</a:t>
            </a:r>
            <a:endParaRPr lang="en-US" altLang="zh-TW" sz="1600" dirty="0"/>
          </a:p>
          <a:p>
            <a:pPr marL="114300" indent="0">
              <a:buNone/>
            </a:pPr>
            <a:r>
              <a:rPr lang="en-US" altLang="zh-TW" sz="1600" dirty="0"/>
              <a:t>- 1560 mg/</a:t>
            </a:r>
            <a:r>
              <a:rPr lang="en-US" altLang="zh-TW" sz="1600" dirty="0" err="1"/>
              <a:t>syrg</a:t>
            </a:r>
            <a:endParaRPr lang="en-US" altLang="zh-TW" sz="1600" dirty="0"/>
          </a:p>
          <a:p>
            <a:pPr marL="114300" indent="0">
              <a:buNone/>
            </a:pPr>
            <a:endParaRPr lang="zh-TW" altLang="en-US" dirty="0"/>
          </a:p>
        </p:txBody>
      </p:sp>
      <p:pic>
        <p:nvPicPr>
          <p:cNvPr id="2050" name="Picture 2">
            <a:extLst>
              <a:ext uri="{FF2B5EF4-FFF2-40B4-BE49-F238E27FC236}">
                <a16:creationId xmlns:a16="http://schemas.microsoft.com/office/drawing/2014/main" id="{8C80B986-B9FC-5B2A-93F0-B4BF63B504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73" t="13144" r="7644" b="18014"/>
          <a:stretch/>
        </p:blipFill>
        <p:spPr bwMode="auto">
          <a:xfrm>
            <a:off x="3874974" y="1356692"/>
            <a:ext cx="4921854" cy="3007965"/>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a:extLst>
              <a:ext uri="{FF2B5EF4-FFF2-40B4-BE49-F238E27FC236}">
                <a16:creationId xmlns:a16="http://schemas.microsoft.com/office/drawing/2014/main" id="{AA850D7E-2C21-5C40-1BE0-534A58CECC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26</a:t>
            </a:fld>
            <a:endParaRPr lang="zh-TW" altLang="en-US"/>
          </a:p>
        </p:txBody>
      </p:sp>
    </p:spTree>
    <p:extLst>
      <p:ext uri="{BB962C8B-B14F-4D97-AF65-F5344CB8AC3E}">
        <p14:creationId xmlns:p14="http://schemas.microsoft.com/office/powerpoint/2010/main" val="360924094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b="1" dirty="0"/>
              <a:t>院內可用</a:t>
            </a:r>
            <a:r>
              <a:rPr lang="zh-TW" dirty="0"/>
              <a:t>之長效針劑</a:t>
            </a:r>
            <a:endParaRPr dirty="0"/>
          </a:p>
        </p:txBody>
      </p:sp>
      <p:sp>
        <p:nvSpPr>
          <p:cNvPr id="74" name="Google Shape;74;p16"/>
          <p:cNvSpPr txBox="1">
            <a:spLocks noGrp="1"/>
          </p:cNvSpPr>
          <p:nvPr>
            <p:ph type="body" idx="1"/>
          </p:nvPr>
        </p:nvSpPr>
        <p:spPr>
          <a:prstGeom prst="rect">
            <a:avLst/>
          </a:prstGeom>
        </p:spPr>
        <p:txBody>
          <a:bodyPr spcFirstLastPara="1" wrap="square" lIns="91425" tIns="91425" rIns="91425" bIns="91425" anchor="t" anchorCtr="0">
            <a:normAutofit/>
          </a:bodyPr>
          <a:lstStyle/>
          <a:p>
            <a:pPr marL="0" indent="0">
              <a:buClr>
                <a:schemeClr val="dk1"/>
              </a:buClr>
              <a:buSzPts val="1100"/>
              <a:buNone/>
            </a:pPr>
            <a:r>
              <a:rPr lang="en-US" altLang="zh-TW" sz="1600" b="1" dirty="0"/>
              <a:t>Risperdal (Risperidone)</a:t>
            </a:r>
            <a:r>
              <a:rPr lang="zh-TW" altLang="en-US" sz="1600" b="1" dirty="0"/>
              <a:t> 維思通</a:t>
            </a:r>
            <a:endParaRPr lang="en-US" altLang="zh-TW" sz="1600" dirty="0"/>
          </a:p>
          <a:p>
            <a:pPr marL="0" lvl="0" indent="0" algn="l" rtl="0">
              <a:spcBef>
                <a:spcPts val="0"/>
              </a:spcBef>
              <a:spcAft>
                <a:spcPts val="0"/>
              </a:spcAft>
              <a:buClr>
                <a:schemeClr val="dk1"/>
              </a:buClr>
              <a:buSzPts val="1100"/>
              <a:buFont typeface="Arial"/>
              <a:buNone/>
            </a:pPr>
            <a:r>
              <a:rPr lang="en-US" altLang="zh-TW" sz="1400" dirty="0"/>
              <a:t>- 25mg/vial</a:t>
            </a:r>
          </a:p>
          <a:p>
            <a:pPr marL="0" lvl="0" indent="0" algn="l" rtl="0">
              <a:spcBef>
                <a:spcPts val="0"/>
              </a:spcBef>
              <a:spcAft>
                <a:spcPts val="0"/>
              </a:spcAft>
              <a:buClr>
                <a:schemeClr val="dk1"/>
              </a:buClr>
              <a:buSzPts val="1100"/>
              <a:buFont typeface="Arial"/>
              <a:buNone/>
            </a:pPr>
            <a:endParaRPr lang="en-US" altLang="zh-TW" sz="1400" dirty="0"/>
          </a:p>
          <a:p>
            <a:pPr marL="0" indent="0">
              <a:buClr>
                <a:schemeClr val="dk1"/>
              </a:buClr>
              <a:buSzPts val="1100"/>
              <a:buNone/>
            </a:pPr>
            <a:r>
              <a:rPr lang="en-US" altLang="zh-TW" sz="1400" dirty="0"/>
              <a:t>[</a:t>
            </a:r>
            <a:r>
              <a:rPr lang="zh-TW" altLang="en-US" sz="1400" dirty="0"/>
              <a:t>使用前先以口服藥確認耐受性</a:t>
            </a:r>
            <a:r>
              <a:rPr lang="en-US" altLang="zh-TW" sz="1400" dirty="0"/>
              <a:t>]</a:t>
            </a:r>
          </a:p>
          <a:p>
            <a:pPr marL="0" indent="0">
              <a:buClr>
                <a:schemeClr val="dk1"/>
              </a:buClr>
              <a:buSzPts val="1100"/>
              <a:buNone/>
            </a:pPr>
            <a:r>
              <a:rPr lang="en-US" altLang="zh-TW" sz="1400" dirty="0"/>
              <a:t>[</a:t>
            </a:r>
            <a:r>
              <a:rPr lang="zh-TW" altLang="en-US" sz="1400" dirty="0"/>
              <a:t>與口服藥至少三週</a:t>
            </a:r>
            <a:r>
              <a:rPr lang="en-US" altLang="zh-TW" sz="1400" dirty="0"/>
              <a:t>]</a:t>
            </a:r>
          </a:p>
          <a:p>
            <a:pPr marL="0" lvl="0" indent="0" algn="l" rtl="0">
              <a:spcBef>
                <a:spcPts val="0"/>
              </a:spcBef>
              <a:spcAft>
                <a:spcPts val="0"/>
              </a:spcAft>
              <a:buClr>
                <a:schemeClr val="dk1"/>
              </a:buClr>
              <a:buSzPts val="1100"/>
              <a:buFont typeface="Arial"/>
              <a:buNone/>
            </a:pPr>
            <a:endParaRPr lang="en-US" altLang="zh-TW" sz="1400" dirty="0"/>
          </a:p>
          <a:p>
            <a:pPr marL="0" lvl="0" indent="0" algn="l" rtl="0">
              <a:spcBef>
                <a:spcPts val="0"/>
              </a:spcBef>
              <a:spcAft>
                <a:spcPts val="0"/>
              </a:spcAft>
              <a:buClr>
                <a:schemeClr val="dk1"/>
              </a:buClr>
              <a:buSzPts val="1100"/>
              <a:buFont typeface="Arial"/>
              <a:buNone/>
            </a:pPr>
            <a:endParaRPr lang="en-US" altLang="zh-TW" sz="1400" dirty="0"/>
          </a:p>
          <a:p>
            <a:pPr marL="0" lvl="0" indent="0" algn="l" rtl="0">
              <a:spcBef>
                <a:spcPts val="0"/>
              </a:spcBef>
              <a:spcAft>
                <a:spcPts val="0"/>
              </a:spcAft>
              <a:buClr>
                <a:schemeClr val="dk1"/>
              </a:buClr>
              <a:buSzPts val="1100"/>
              <a:buFont typeface="Arial"/>
              <a:buNone/>
            </a:pPr>
            <a:r>
              <a:rPr lang="en-US" altLang="zh-TW" sz="1400" dirty="0"/>
              <a:t>≤3mg: 25mg Q2W</a:t>
            </a:r>
          </a:p>
          <a:p>
            <a:pPr marL="0" lvl="0" indent="0" algn="l" rtl="0">
              <a:spcBef>
                <a:spcPts val="0"/>
              </a:spcBef>
              <a:spcAft>
                <a:spcPts val="0"/>
              </a:spcAft>
              <a:buClr>
                <a:schemeClr val="dk1"/>
              </a:buClr>
              <a:buSzPts val="1100"/>
              <a:buFont typeface="Arial"/>
              <a:buNone/>
            </a:pPr>
            <a:r>
              <a:rPr lang="en-US" altLang="zh-TW" sz="1400" dirty="0"/>
              <a:t>&gt;3 to ≤5mg: 37.5mg Q2W</a:t>
            </a:r>
          </a:p>
          <a:p>
            <a:pPr marL="0" lvl="0" indent="0" algn="l" rtl="0">
              <a:spcBef>
                <a:spcPts val="0"/>
              </a:spcBef>
              <a:spcAft>
                <a:spcPts val="0"/>
              </a:spcAft>
              <a:buClr>
                <a:schemeClr val="dk1"/>
              </a:buClr>
              <a:buSzPts val="1100"/>
              <a:buFont typeface="Arial"/>
              <a:buNone/>
            </a:pPr>
            <a:r>
              <a:rPr lang="en-US" altLang="zh-TW" sz="1400" dirty="0"/>
              <a:t>&gt;5mg: 50mg Q2W</a:t>
            </a:r>
            <a:endParaRPr lang="zh-TW" altLang="en-US" sz="1400" dirty="0"/>
          </a:p>
        </p:txBody>
      </p:sp>
      <p:pic>
        <p:nvPicPr>
          <p:cNvPr id="2" name="Google Shape;88;p17">
            <a:extLst>
              <a:ext uri="{FF2B5EF4-FFF2-40B4-BE49-F238E27FC236}">
                <a16:creationId xmlns:a16="http://schemas.microsoft.com/office/drawing/2014/main" id="{DCDDEE77-23FA-B1AC-B704-30D2CA013293}"/>
              </a:ext>
            </a:extLst>
          </p:cNvPr>
          <p:cNvPicPr preferRelativeResize="0"/>
          <p:nvPr/>
        </p:nvPicPr>
        <p:blipFill>
          <a:blip r:embed="rId3">
            <a:alphaModFix/>
          </a:blip>
          <a:stretch>
            <a:fillRect/>
          </a:stretch>
        </p:blipFill>
        <p:spPr>
          <a:xfrm>
            <a:off x="5009492" y="462674"/>
            <a:ext cx="3858651" cy="3528351"/>
          </a:xfrm>
          <a:prstGeom prst="rect">
            <a:avLst/>
          </a:prstGeom>
          <a:noFill/>
          <a:ln>
            <a:noFill/>
          </a:ln>
        </p:spPr>
      </p:pic>
      <p:sp>
        <p:nvSpPr>
          <p:cNvPr id="3" name="投影片編號版面配置區 2">
            <a:extLst>
              <a:ext uri="{FF2B5EF4-FFF2-40B4-BE49-F238E27FC236}">
                <a16:creationId xmlns:a16="http://schemas.microsoft.com/office/drawing/2014/main" id="{3D6707CA-5763-CC4F-BD7F-065CF66685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27</a:t>
            </a:fld>
            <a:endParaRPr lang="zh-TW" altLang="en-US"/>
          </a:p>
        </p:txBody>
      </p:sp>
    </p:spTree>
    <p:extLst>
      <p:ext uri="{BB962C8B-B14F-4D97-AF65-F5344CB8AC3E}">
        <p14:creationId xmlns:p14="http://schemas.microsoft.com/office/powerpoint/2010/main" val="276056020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dirty="0"/>
              <a:t>院內可用之長效針劑</a:t>
            </a:r>
            <a:r>
              <a:rPr lang="zh-TW" altLang="en-US" dirty="0"/>
              <a:t> </a:t>
            </a:r>
            <a:r>
              <a:rPr lang="en-US" altLang="zh-TW" dirty="0"/>
              <a:t>– </a:t>
            </a:r>
            <a:r>
              <a:rPr lang="zh-TW" altLang="en-US" b="1" dirty="0"/>
              <a:t>第一代</a:t>
            </a:r>
            <a:endParaRPr b="1" dirty="0"/>
          </a:p>
        </p:txBody>
      </p:sp>
      <p:graphicFrame>
        <p:nvGraphicFramePr>
          <p:cNvPr id="2" name="Google Shape;61;p14">
            <a:extLst>
              <a:ext uri="{FF2B5EF4-FFF2-40B4-BE49-F238E27FC236}">
                <a16:creationId xmlns:a16="http://schemas.microsoft.com/office/drawing/2014/main" id="{F87AE95C-051A-FEC8-2207-51874EAD7D95}"/>
              </a:ext>
            </a:extLst>
          </p:cNvPr>
          <p:cNvGraphicFramePr/>
          <p:nvPr>
            <p:extLst>
              <p:ext uri="{D42A27DB-BD31-4B8C-83A1-F6EECF244321}">
                <p14:modId xmlns:p14="http://schemas.microsoft.com/office/powerpoint/2010/main" val="2150469174"/>
              </p:ext>
            </p:extLst>
          </p:nvPr>
        </p:nvGraphicFramePr>
        <p:xfrm>
          <a:off x="311700" y="1977420"/>
          <a:ext cx="5429250" cy="1188660"/>
        </p:xfrm>
        <a:graphic>
          <a:graphicData uri="http://schemas.openxmlformats.org/drawingml/2006/table">
            <a:tbl>
              <a:tblPr>
                <a:noFill/>
                <a:tableStyleId>{9D807D50-829A-48FE-8202-F2F29694F5E9}</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318390146"/>
                    </a:ext>
                  </a:extLst>
                </a:gridCol>
                <a:gridCol w="18097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zh-TW" altLang="en-US" dirty="0"/>
                        <a:t>藥品名</a:t>
                      </a:r>
                      <a:endParaRPr dirty="0"/>
                    </a:p>
                  </a:txBody>
                  <a:tcPr marL="91425" marR="91425" marT="91425" marB="91425"/>
                </a:tc>
                <a:tc>
                  <a:txBody>
                    <a:bodyPr/>
                    <a:lstStyle/>
                    <a:p>
                      <a:pPr marL="0" lvl="0" indent="0" algn="l" rtl="0">
                        <a:spcBef>
                          <a:spcPts val="0"/>
                        </a:spcBef>
                        <a:spcAft>
                          <a:spcPts val="0"/>
                        </a:spcAft>
                        <a:buNone/>
                      </a:pPr>
                      <a:r>
                        <a:rPr lang="zh-TW" dirty="0"/>
                        <a:t>Haloperidol </a:t>
                      </a:r>
                      <a:endParaRPr dirty="0"/>
                    </a:p>
                  </a:txBody>
                  <a:tcPr marL="91425" marR="91425" marT="91425" marB="91425"/>
                </a:tc>
                <a:tc>
                  <a:txBody>
                    <a:bodyPr/>
                    <a:lstStyle/>
                    <a:p>
                      <a:pPr marL="0" lvl="0" indent="0" algn="l" rtl="0">
                        <a:spcBef>
                          <a:spcPts val="0"/>
                        </a:spcBef>
                        <a:spcAft>
                          <a:spcPts val="0"/>
                        </a:spcAft>
                        <a:buNone/>
                      </a:pPr>
                      <a:r>
                        <a:rPr lang="zh-TW" dirty="0"/>
                        <a:t>Flupentixol</a:t>
                      </a:r>
                      <a:endParaRPr dirty="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zh-TW" altLang="en-US" dirty="0"/>
                        <a:t>商品名</a:t>
                      </a:r>
                      <a:endParaRPr lang="en-US" altLang="zh-TW" dirty="0"/>
                    </a:p>
                    <a:p>
                      <a:pPr marL="0" lvl="0" indent="0" algn="l" rtl="0">
                        <a:spcBef>
                          <a:spcPts val="0"/>
                        </a:spcBef>
                        <a:spcAft>
                          <a:spcPts val="0"/>
                        </a:spcAft>
                        <a:buNone/>
                      </a:pPr>
                      <a:r>
                        <a:rPr lang="zh-TW" altLang="en-US" dirty="0"/>
                        <a:t>劑量</a:t>
                      </a:r>
                      <a:endParaRPr lang="en-US" altLang="zh-TW" dirty="0"/>
                    </a:p>
                    <a:p>
                      <a:pPr marL="0" lvl="0" indent="0" algn="l" rtl="0">
                        <a:spcBef>
                          <a:spcPts val="0"/>
                        </a:spcBef>
                        <a:spcAft>
                          <a:spcPts val="0"/>
                        </a:spcAft>
                        <a:buNone/>
                      </a:pPr>
                      <a:r>
                        <a:rPr lang="zh-TW" altLang="en-US" dirty="0"/>
                        <a:t>中文商品名</a:t>
                      </a:r>
                      <a:endParaRPr dirty="0"/>
                    </a:p>
                  </a:txBody>
                  <a:tcPr marL="91425" marR="91425" marT="91425" marB="91425"/>
                </a:tc>
                <a:tc>
                  <a:txBody>
                    <a:bodyPr/>
                    <a:lstStyle/>
                    <a:p>
                      <a:pPr marL="0" lvl="0" indent="0" algn="l" rtl="0">
                        <a:spcBef>
                          <a:spcPts val="0"/>
                        </a:spcBef>
                        <a:spcAft>
                          <a:spcPts val="0"/>
                        </a:spcAft>
                        <a:buNone/>
                      </a:pPr>
                      <a:r>
                        <a:rPr lang="zh-TW" dirty="0"/>
                        <a:t>Haldol Decanoas </a:t>
                      </a:r>
                      <a:endParaRPr dirty="0"/>
                    </a:p>
                    <a:p>
                      <a:pPr marL="0" lvl="0" indent="0" algn="l" rtl="0">
                        <a:spcBef>
                          <a:spcPts val="0"/>
                        </a:spcBef>
                        <a:spcAft>
                          <a:spcPts val="0"/>
                        </a:spcAft>
                        <a:buNone/>
                      </a:pPr>
                      <a:r>
                        <a:rPr lang="en-US" altLang="zh-TW" dirty="0"/>
                        <a:t>- </a:t>
                      </a:r>
                      <a:r>
                        <a:rPr lang="zh-TW" dirty="0"/>
                        <a:t>50mg/mL/amp</a:t>
                      </a:r>
                      <a:endParaRPr dirty="0"/>
                    </a:p>
                    <a:p>
                      <a:pPr marL="0" lvl="0" indent="0" algn="l" rtl="0">
                        <a:spcBef>
                          <a:spcPts val="0"/>
                        </a:spcBef>
                        <a:spcAft>
                          <a:spcPts val="0"/>
                        </a:spcAft>
                        <a:buNone/>
                      </a:pPr>
                      <a:r>
                        <a:rPr lang="zh-TW" dirty="0"/>
                        <a:t>好度得</a:t>
                      </a:r>
                      <a:endParaRPr dirty="0"/>
                    </a:p>
                  </a:txBody>
                  <a:tcPr marL="91425" marR="91425" marT="91425" marB="91425"/>
                </a:tc>
                <a:tc>
                  <a:txBody>
                    <a:bodyPr/>
                    <a:lstStyle/>
                    <a:p>
                      <a:pPr marL="0" lvl="0" indent="0" algn="l" rtl="0">
                        <a:spcBef>
                          <a:spcPts val="0"/>
                        </a:spcBef>
                        <a:spcAft>
                          <a:spcPts val="0"/>
                        </a:spcAft>
                        <a:buNone/>
                      </a:pPr>
                      <a:r>
                        <a:rPr lang="zh-TW" dirty="0"/>
                        <a:t>Fluanxol </a:t>
                      </a:r>
                      <a:endParaRPr dirty="0"/>
                    </a:p>
                    <a:p>
                      <a:pPr marL="0" lvl="0" indent="0" algn="l" rtl="0">
                        <a:spcBef>
                          <a:spcPts val="0"/>
                        </a:spcBef>
                        <a:spcAft>
                          <a:spcPts val="0"/>
                        </a:spcAft>
                        <a:buNone/>
                      </a:pPr>
                      <a:r>
                        <a:rPr lang="en-US" altLang="zh-TW" dirty="0"/>
                        <a:t>- </a:t>
                      </a:r>
                      <a:r>
                        <a:rPr lang="zh-TW" dirty="0"/>
                        <a:t>20mg/mL/amp</a:t>
                      </a:r>
                      <a:endParaRPr dirty="0"/>
                    </a:p>
                    <a:p>
                      <a:pPr marL="0" lvl="0" indent="0" algn="l" rtl="0">
                        <a:spcBef>
                          <a:spcPts val="0"/>
                        </a:spcBef>
                        <a:spcAft>
                          <a:spcPts val="0"/>
                        </a:spcAft>
                        <a:buNone/>
                      </a:pPr>
                      <a:r>
                        <a:rPr lang="zh-TW" dirty="0"/>
                        <a:t> 福祿安</a:t>
                      </a:r>
                      <a:endParaRPr dirty="0"/>
                    </a:p>
                  </a:txBody>
                  <a:tcPr marL="91425" marR="91425" marT="91425" marB="91425"/>
                </a:tc>
                <a:extLst>
                  <a:ext uri="{0D108BD9-81ED-4DB2-BD59-A6C34878D82A}">
                    <a16:rowId xmlns:a16="http://schemas.microsoft.com/office/drawing/2014/main" val="10001"/>
                  </a:ext>
                </a:extLst>
              </a:tr>
            </a:tbl>
          </a:graphicData>
        </a:graphic>
      </p:graphicFrame>
      <p:sp>
        <p:nvSpPr>
          <p:cNvPr id="3" name="投影片編號版面配置區 2">
            <a:extLst>
              <a:ext uri="{FF2B5EF4-FFF2-40B4-BE49-F238E27FC236}">
                <a16:creationId xmlns:a16="http://schemas.microsoft.com/office/drawing/2014/main" id="{C3ED7863-3DC3-2C5D-D7E6-516902FCB9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28</a:t>
            </a:fld>
            <a:endParaRPr lang="zh-TW" altLang="en-US"/>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b="1" dirty="0"/>
              <a:t>院內可用</a:t>
            </a:r>
            <a:r>
              <a:rPr lang="zh-TW" dirty="0"/>
              <a:t>之長效針劑</a:t>
            </a:r>
            <a:endParaRPr dirty="0"/>
          </a:p>
        </p:txBody>
      </p:sp>
      <p:sp>
        <p:nvSpPr>
          <p:cNvPr id="74" name="Google Shape;74;p16"/>
          <p:cNvSpPr txBox="1">
            <a:spLocks noGrp="1"/>
          </p:cNvSpPr>
          <p:nvPr>
            <p:ph type="body" idx="1"/>
          </p:nvPr>
        </p:nvSpPr>
        <p:spPr>
          <a:xfrm>
            <a:off x="311700" y="1152474"/>
            <a:ext cx="5096920" cy="1630140"/>
          </a:xfrm>
          <a:prstGeom prst="rect">
            <a:avLst/>
          </a:prstGeom>
        </p:spPr>
        <p:txBody>
          <a:bodyPr spcFirstLastPara="1" wrap="square" lIns="91425" tIns="91425" rIns="91425" bIns="91425" anchor="t" anchorCtr="0">
            <a:normAutofit/>
          </a:bodyPr>
          <a:lstStyle/>
          <a:p>
            <a:pPr marL="0" indent="0">
              <a:buNone/>
            </a:pPr>
            <a:r>
              <a:rPr lang="en-US" altLang="zh-TW" sz="1600" b="1" dirty="0"/>
              <a:t>Haldol </a:t>
            </a:r>
            <a:r>
              <a:rPr lang="en-US" altLang="zh-TW" sz="1600" b="1" dirty="0" err="1"/>
              <a:t>Decanoas</a:t>
            </a:r>
            <a:r>
              <a:rPr lang="en-US" altLang="zh-TW" sz="1600" b="1" dirty="0"/>
              <a:t> (Haloperidol)</a:t>
            </a:r>
            <a:r>
              <a:rPr lang="zh-TW" altLang="en-US" sz="1600" b="1" dirty="0"/>
              <a:t> </a:t>
            </a:r>
            <a:r>
              <a:rPr lang="zh-TW" altLang="en-US" sz="1600" dirty="0"/>
              <a:t>好度得</a:t>
            </a:r>
            <a:endParaRPr lang="en-US" altLang="zh-TW" sz="1600" dirty="0"/>
          </a:p>
          <a:p>
            <a:pPr marL="0" lvl="0" indent="0" algn="l" rtl="0">
              <a:spcBef>
                <a:spcPts val="0"/>
              </a:spcBef>
              <a:spcAft>
                <a:spcPts val="0"/>
              </a:spcAft>
              <a:buNone/>
            </a:pPr>
            <a:endParaRPr lang="en-US" altLang="zh-TW" sz="1400" b="1" dirty="0"/>
          </a:p>
          <a:p>
            <a:pPr marL="0" lvl="0" indent="0" algn="l" rtl="0">
              <a:spcBef>
                <a:spcPts val="0"/>
              </a:spcBef>
              <a:spcAft>
                <a:spcPts val="0"/>
              </a:spcAft>
              <a:buNone/>
            </a:pPr>
            <a:r>
              <a:rPr lang="en-US" altLang="zh-TW" sz="1400" dirty="0"/>
              <a:t>- 50mg/mL/amp</a:t>
            </a:r>
          </a:p>
          <a:p>
            <a:pPr marL="0" lvl="0" indent="0" algn="l" rtl="0">
              <a:spcBef>
                <a:spcPts val="0"/>
              </a:spcBef>
              <a:spcAft>
                <a:spcPts val="0"/>
              </a:spcAft>
              <a:buNone/>
            </a:pPr>
            <a:endParaRPr lang="en-US" altLang="zh-TW" sz="1400" dirty="0"/>
          </a:p>
          <a:p>
            <a:pPr marL="0" lvl="0" indent="0" algn="l" rtl="0">
              <a:spcBef>
                <a:spcPts val="0"/>
              </a:spcBef>
              <a:spcAft>
                <a:spcPts val="0"/>
              </a:spcAft>
              <a:buNone/>
            </a:pPr>
            <a:r>
              <a:rPr lang="zh-TW" altLang="en-US" sz="1400" dirty="0"/>
              <a:t>最大劑量 </a:t>
            </a:r>
            <a:r>
              <a:rPr lang="en-US" altLang="zh-TW" sz="1400" dirty="0"/>
              <a:t>450 mg Q4W</a:t>
            </a:r>
          </a:p>
          <a:p>
            <a:pPr marL="0" indent="0">
              <a:buNone/>
            </a:pPr>
            <a:r>
              <a:rPr lang="en-US" altLang="zh-TW" sz="1400" dirty="0"/>
              <a:t>[</a:t>
            </a:r>
            <a:r>
              <a:rPr lang="zh-TW" altLang="en-US" sz="1400" dirty="0"/>
              <a:t>與口服藥時間依臨床判斷</a:t>
            </a:r>
            <a:r>
              <a:rPr lang="en-US" altLang="zh-TW" sz="1400" dirty="0"/>
              <a:t>]</a:t>
            </a:r>
          </a:p>
          <a:p>
            <a:pPr marL="0" lvl="0" indent="0" algn="l" rtl="0">
              <a:spcBef>
                <a:spcPts val="0"/>
              </a:spcBef>
              <a:spcAft>
                <a:spcPts val="0"/>
              </a:spcAft>
              <a:buNone/>
            </a:pPr>
            <a:endParaRPr lang="en-US" altLang="zh-TW" sz="1400" dirty="0"/>
          </a:p>
          <a:p>
            <a:pPr marL="0" lvl="0" indent="0" algn="l" rtl="0">
              <a:spcBef>
                <a:spcPts val="0"/>
              </a:spcBef>
              <a:spcAft>
                <a:spcPts val="0"/>
              </a:spcAft>
              <a:buNone/>
            </a:pPr>
            <a:endParaRPr lang="zh-TW" altLang="en-US" sz="1400" dirty="0"/>
          </a:p>
        </p:txBody>
      </p:sp>
      <p:pic>
        <p:nvPicPr>
          <p:cNvPr id="4" name="Google Shape;84;p17">
            <a:extLst>
              <a:ext uri="{FF2B5EF4-FFF2-40B4-BE49-F238E27FC236}">
                <a16:creationId xmlns:a16="http://schemas.microsoft.com/office/drawing/2014/main" id="{86DFB1D7-4000-B997-BFEE-7074F073C109}"/>
              </a:ext>
            </a:extLst>
          </p:cNvPr>
          <p:cNvPicPr preferRelativeResize="0"/>
          <p:nvPr/>
        </p:nvPicPr>
        <p:blipFill>
          <a:blip r:embed="rId3">
            <a:alphaModFix/>
          </a:blip>
          <a:stretch>
            <a:fillRect/>
          </a:stretch>
        </p:blipFill>
        <p:spPr>
          <a:xfrm>
            <a:off x="5297192" y="1103015"/>
            <a:ext cx="3535108" cy="2895896"/>
          </a:xfrm>
          <a:prstGeom prst="rect">
            <a:avLst/>
          </a:prstGeom>
          <a:noFill/>
          <a:ln>
            <a:noFill/>
          </a:ln>
        </p:spPr>
      </p:pic>
      <p:sp>
        <p:nvSpPr>
          <p:cNvPr id="2" name="Google Shape;74;p16">
            <a:extLst>
              <a:ext uri="{FF2B5EF4-FFF2-40B4-BE49-F238E27FC236}">
                <a16:creationId xmlns:a16="http://schemas.microsoft.com/office/drawing/2014/main" id="{F3C7B83C-A443-9CF6-252A-806E1D753BB1}"/>
              </a:ext>
            </a:extLst>
          </p:cNvPr>
          <p:cNvSpPr txBox="1">
            <a:spLocks/>
          </p:cNvSpPr>
          <p:nvPr/>
        </p:nvSpPr>
        <p:spPr>
          <a:xfrm>
            <a:off x="391576" y="2828800"/>
            <a:ext cx="4144952" cy="672006"/>
          </a:xfrm>
          <a:prstGeom prst="rect">
            <a:avLst/>
          </a:prstGeom>
          <a:ln>
            <a:solidFill>
              <a:srgbClr val="C00000"/>
            </a:solidFill>
          </a:ln>
        </p:spPr>
        <p:txBody>
          <a:bodyPr spcFirstLastPara="1" vert="horz" wrap="square" lIns="91425" tIns="91425" rIns="91425" bIns="91425" rtlCol="0" anchor="t" anchorCtr="0">
            <a:normAutofit fontScale="92500"/>
          </a:bodyPr>
          <a:lstStyle>
            <a:lvl1pPr marL="457200" lvl="0" indent="-342900" algn="l" defTabSz="342900" rtl="0" eaLnBrk="1" latinLnBrk="0" hangingPunct="1">
              <a:spcBef>
                <a:spcPts val="0"/>
              </a:spcBef>
              <a:spcAft>
                <a:spcPts val="0"/>
              </a:spcAft>
              <a:buClr>
                <a:schemeClr val="accent1"/>
              </a:buClr>
              <a:buSzPts val="1800"/>
              <a:buFont typeface="Wingdings 3" charset="2"/>
              <a:buChar char="●"/>
              <a:defRPr sz="1350" kern="1200">
                <a:solidFill>
                  <a:schemeClr val="tx1">
                    <a:lumMod val="75000"/>
                    <a:lumOff val="25000"/>
                  </a:schemeClr>
                </a:solidFill>
                <a:latin typeface="+mn-lt"/>
                <a:ea typeface="+mn-ea"/>
                <a:cs typeface="+mn-cs"/>
              </a:defRPr>
            </a:lvl1pPr>
            <a:lvl2pPr marL="914400" lvl="1" indent="-317500" algn="l" defTabSz="342900" rtl="0" eaLnBrk="1" latinLnBrk="0" hangingPunct="1">
              <a:spcBef>
                <a:spcPts val="0"/>
              </a:spcBef>
              <a:spcAft>
                <a:spcPts val="0"/>
              </a:spcAft>
              <a:buClr>
                <a:schemeClr val="accent1"/>
              </a:buClr>
              <a:buSzPts val="1400"/>
              <a:buFont typeface="Wingdings 3" charset="2"/>
              <a:buChar char="○"/>
              <a:defRPr sz="1200" kern="1200">
                <a:solidFill>
                  <a:schemeClr val="tx1">
                    <a:lumMod val="75000"/>
                    <a:lumOff val="25000"/>
                  </a:schemeClr>
                </a:solidFill>
                <a:latin typeface="+mn-lt"/>
                <a:ea typeface="+mn-ea"/>
                <a:cs typeface="+mn-cs"/>
              </a:defRPr>
            </a:lvl2pPr>
            <a:lvl3pPr marL="1371600" lvl="2" indent="-317500" algn="l" defTabSz="342900" rtl="0" eaLnBrk="1" latinLnBrk="0" hangingPunct="1">
              <a:spcBef>
                <a:spcPts val="0"/>
              </a:spcBef>
              <a:spcAft>
                <a:spcPts val="0"/>
              </a:spcAft>
              <a:buClr>
                <a:schemeClr val="accent1"/>
              </a:buClr>
              <a:buSzPts val="1400"/>
              <a:buFont typeface="Wingdings 3" charset="2"/>
              <a:buChar char="■"/>
              <a:defRPr sz="1050" kern="1200">
                <a:solidFill>
                  <a:schemeClr val="tx1">
                    <a:lumMod val="75000"/>
                    <a:lumOff val="25000"/>
                  </a:schemeClr>
                </a:solidFill>
                <a:latin typeface="+mn-lt"/>
                <a:ea typeface="+mn-ea"/>
                <a:cs typeface="+mn-cs"/>
              </a:defRPr>
            </a:lvl3pPr>
            <a:lvl4pPr marL="1828800" lvl="3" indent="-317500" algn="l" defTabSz="342900" rtl="0" eaLnBrk="1" latinLnBrk="0" hangingPunct="1">
              <a:spcBef>
                <a:spcPts val="0"/>
              </a:spcBef>
              <a:spcAft>
                <a:spcPts val="0"/>
              </a:spcAft>
              <a:buClr>
                <a:schemeClr val="accent1"/>
              </a:buClr>
              <a:buSzPts val="1400"/>
              <a:buFont typeface="Wingdings 3" charset="2"/>
              <a:buChar char="●"/>
              <a:defRPr sz="900" kern="1200">
                <a:solidFill>
                  <a:schemeClr val="tx1">
                    <a:lumMod val="75000"/>
                    <a:lumOff val="25000"/>
                  </a:schemeClr>
                </a:solidFill>
                <a:latin typeface="+mn-lt"/>
                <a:ea typeface="+mn-ea"/>
                <a:cs typeface="+mn-cs"/>
              </a:defRPr>
            </a:lvl4pPr>
            <a:lvl5pPr marL="2286000" lvl="4" indent="-317500" algn="l" defTabSz="342900" rtl="0" eaLnBrk="1" latinLnBrk="0" hangingPunct="1">
              <a:spcBef>
                <a:spcPts val="0"/>
              </a:spcBef>
              <a:spcAft>
                <a:spcPts val="0"/>
              </a:spcAft>
              <a:buClr>
                <a:schemeClr val="accent1"/>
              </a:buClr>
              <a:buSzPts val="1400"/>
              <a:buFont typeface="Wingdings 3" charset="2"/>
              <a:buChar char="○"/>
              <a:defRPr sz="900" kern="1200">
                <a:solidFill>
                  <a:schemeClr val="tx1">
                    <a:lumMod val="75000"/>
                    <a:lumOff val="25000"/>
                  </a:schemeClr>
                </a:solidFill>
                <a:latin typeface="+mn-lt"/>
                <a:ea typeface="+mn-ea"/>
                <a:cs typeface="+mn-cs"/>
              </a:defRPr>
            </a:lvl5pPr>
            <a:lvl6pPr marL="2743200" lvl="5" indent="-317500" algn="l" defTabSz="342900" rtl="0" eaLnBrk="1" latinLnBrk="0" hangingPunct="1">
              <a:spcBef>
                <a:spcPts val="0"/>
              </a:spcBef>
              <a:spcAft>
                <a:spcPts val="0"/>
              </a:spcAft>
              <a:buClr>
                <a:schemeClr val="accent1"/>
              </a:buClr>
              <a:buSzPts val="1400"/>
              <a:buFont typeface="Wingdings 3" charset="2"/>
              <a:buChar char="■"/>
              <a:defRPr sz="900" kern="1200">
                <a:solidFill>
                  <a:schemeClr val="tx1">
                    <a:lumMod val="75000"/>
                    <a:lumOff val="25000"/>
                  </a:schemeClr>
                </a:solidFill>
                <a:latin typeface="+mn-lt"/>
                <a:ea typeface="+mn-ea"/>
                <a:cs typeface="+mn-cs"/>
              </a:defRPr>
            </a:lvl6pPr>
            <a:lvl7pPr marL="3200400" lvl="6" indent="-317500" algn="l" defTabSz="342900" rtl="0" eaLnBrk="1" latinLnBrk="0" hangingPunct="1">
              <a:spcBef>
                <a:spcPts val="0"/>
              </a:spcBef>
              <a:spcAft>
                <a:spcPts val="0"/>
              </a:spcAft>
              <a:buClr>
                <a:schemeClr val="accent1"/>
              </a:buClr>
              <a:buSzPts val="1400"/>
              <a:buFont typeface="Wingdings 3" charset="2"/>
              <a:buChar char="●"/>
              <a:defRPr sz="900" kern="1200">
                <a:solidFill>
                  <a:schemeClr val="tx1">
                    <a:lumMod val="75000"/>
                    <a:lumOff val="25000"/>
                  </a:schemeClr>
                </a:solidFill>
                <a:latin typeface="+mn-lt"/>
                <a:ea typeface="+mn-ea"/>
                <a:cs typeface="+mn-cs"/>
              </a:defRPr>
            </a:lvl7pPr>
            <a:lvl8pPr marL="3657600" lvl="7" indent="-317500" algn="l" defTabSz="342900" rtl="0" eaLnBrk="1" latinLnBrk="0" hangingPunct="1">
              <a:spcBef>
                <a:spcPts val="0"/>
              </a:spcBef>
              <a:spcAft>
                <a:spcPts val="0"/>
              </a:spcAft>
              <a:buClr>
                <a:schemeClr val="accent1"/>
              </a:buClr>
              <a:buSzPts val="1400"/>
              <a:buFont typeface="Wingdings 3" charset="2"/>
              <a:buChar char="○"/>
              <a:defRPr sz="900" kern="1200">
                <a:solidFill>
                  <a:schemeClr val="tx1">
                    <a:lumMod val="75000"/>
                    <a:lumOff val="25000"/>
                  </a:schemeClr>
                </a:solidFill>
                <a:latin typeface="+mn-lt"/>
                <a:ea typeface="+mn-ea"/>
                <a:cs typeface="+mn-cs"/>
              </a:defRPr>
            </a:lvl8pPr>
            <a:lvl9pPr marL="4114800" lvl="8" indent="-317500" algn="l" defTabSz="342900" rtl="0" eaLnBrk="1" latinLnBrk="0" hangingPunct="1">
              <a:spcBef>
                <a:spcPts val="0"/>
              </a:spcBef>
              <a:spcAft>
                <a:spcPts val="0"/>
              </a:spcAft>
              <a:buClr>
                <a:schemeClr val="accent1"/>
              </a:buClr>
              <a:buSzPts val="1400"/>
              <a:buFont typeface="Wingdings 3" charset="2"/>
              <a:buChar char="■"/>
              <a:defRPr sz="900" kern="1200">
                <a:solidFill>
                  <a:schemeClr val="tx1">
                    <a:lumMod val="75000"/>
                    <a:lumOff val="25000"/>
                  </a:schemeClr>
                </a:solidFill>
                <a:latin typeface="+mn-lt"/>
                <a:ea typeface="+mn-ea"/>
                <a:cs typeface="+mn-cs"/>
              </a:defRPr>
            </a:lvl9pPr>
          </a:lstStyle>
          <a:p>
            <a:pPr marL="0" indent="0">
              <a:buFont typeface="Wingdings 3" charset="2"/>
              <a:buNone/>
            </a:pPr>
            <a:r>
              <a:rPr lang="en-US" altLang="zh-TW" sz="1400" dirty="0"/>
              <a:t>Initiation: 10–20x daily oral dose, Q4W, up to 100 mg</a:t>
            </a:r>
          </a:p>
          <a:p>
            <a:pPr marL="0" indent="0">
              <a:buFont typeface="Wingdings 3" charset="2"/>
              <a:buNone/>
            </a:pPr>
            <a:r>
              <a:rPr lang="en-US" altLang="zh-TW" sz="1400" dirty="0"/>
              <a:t>Maintenance: 10-15x daily oral dose</a:t>
            </a:r>
          </a:p>
        </p:txBody>
      </p:sp>
      <p:sp>
        <p:nvSpPr>
          <p:cNvPr id="3" name="投影片編號版面配置區 2">
            <a:extLst>
              <a:ext uri="{FF2B5EF4-FFF2-40B4-BE49-F238E27FC236}">
                <a16:creationId xmlns:a16="http://schemas.microsoft.com/office/drawing/2014/main" id="{94B65886-E4A2-5969-3F49-630D4259B8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29</a:t>
            </a:fld>
            <a:endParaRPr lang="zh-TW" altLang="en-US"/>
          </a:p>
        </p:txBody>
      </p:sp>
    </p:spTree>
    <p:extLst>
      <p:ext uri="{BB962C8B-B14F-4D97-AF65-F5344CB8AC3E}">
        <p14:creationId xmlns:p14="http://schemas.microsoft.com/office/powerpoint/2010/main" val="367604538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2FFE0F-7CF1-76C2-62B0-A18532332DEF}"/>
              </a:ext>
            </a:extLst>
          </p:cNvPr>
          <p:cNvSpPr>
            <a:spLocks noGrp="1"/>
          </p:cNvSpPr>
          <p:nvPr>
            <p:ph type="title"/>
          </p:nvPr>
        </p:nvSpPr>
        <p:spPr/>
        <p:txBody>
          <a:bodyPr/>
          <a:lstStyle/>
          <a:p>
            <a:r>
              <a:rPr lang="zh-TW" altLang="en-US" b="1" dirty="0"/>
              <a:t>選擇合適的病人 </a:t>
            </a:r>
            <a:r>
              <a:rPr lang="en-US" altLang="zh-TW" b="1" dirty="0"/>
              <a:t>-1</a:t>
            </a:r>
            <a:endParaRPr lang="zh-TW" altLang="en-US" b="1" dirty="0"/>
          </a:p>
        </p:txBody>
      </p:sp>
      <p:sp>
        <p:nvSpPr>
          <p:cNvPr id="3" name="內容版面配置區 2">
            <a:extLst>
              <a:ext uri="{FF2B5EF4-FFF2-40B4-BE49-F238E27FC236}">
                <a16:creationId xmlns:a16="http://schemas.microsoft.com/office/drawing/2014/main" id="{6CCBB3F3-47E9-400A-02AC-D643916FD33E}"/>
              </a:ext>
            </a:extLst>
          </p:cNvPr>
          <p:cNvSpPr>
            <a:spLocks noGrp="1"/>
          </p:cNvSpPr>
          <p:nvPr>
            <p:ph idx="1"/>
          </p:nvPr>
        </p:nvSpPr>
        <p:spPr>
          <a:xfrm>
            <a:off x="508000" y="1376076"/>
            <a:ext cx="6996386" cy="2910580"/>
          </a:xfrm>
        </p:spPr>
        <p:txBody>
          <a:bodyPr>
            <a:normAutofit/>
          </a:bodyPr>
          <a:lstStyle/>
          <a:p>
            <a:pPr marL="0" indent="0">
              <a:buNone/>
            </a:pPr>
            <a:r>
              <a:rPr lang="zh-TW" altLang="en-US" dirty="0"/>
              <a:t>在</a:t>
            </a:r>
            <a:r>
              <a:rPr lang="zh-TW" altLang="en-US" b="1" dirty="0"/>
              <a:t>確認病人對藥物的耐受性及療效的前提</a:t>
            </a:r>
            <a:r>
              <a:rPr lang="zh-TW" altLang="en-US" dirty="0"/>
              <a:t>下，</a:t>
            </a:r>
            <a:endParaRPr lang="en-US" altLang="zh-TW" dirty="0"/>
          </a:p>
          <a:p>
            <a:pPr marL="0" indent="0">
              <a:buNone/>
            </a:pPr>
            <a:r>
              <a:rPr lang="zh-TW" altLang="en-US" dirty="0"/>
              <a:t>以下幾個情形會</a:t>
            </a:r>
            <a:r>
              <a:rPr lang="zh-TW" altLang="en-US" b="1" dirty="0"/>
              <a:t>建議優先使用長效針劑來治療</a:t>
            </a:r>
            <a:r>
              <a:rPr lang="zh-TW" altLang="en-US" dirty="0"/>
              <a:t>：</a:t>
            </a:r>
            <a:endParaRPr lang="en-US" altLang="zh-TW" dirty="0"/>
          </a:p>
          <a:p>
            <a:pPr marL="0" indent="0">
              <a:buNone/>
            </a:pPr>
            <a:endParaRPr lang="zh-TW" altLang="en-US" dirty="0"/>
          </a:p>
          <a:p>
            <a:r>
              <a:rPr lang="zh-TW" altLang="en-US" dirty="0"/>
              <a:t>臨床</a:t>
            </a:r>
            <a:r>
              <a:rPr lang="zh-TW" altLang="en-US" b="1" dirty="0"/>
              <a:t>醫師同意考慮</a:t>
            </a:r>
            <a:r>
              <a:rPr lang="zh-TW" altLang="en-US" dirty="0"/>
              <a:t>長效針劑的使用。</a:t>
            </a:r>
          </a:p>
          <a:p>
            <a:r>
              <a:rPr lang="zh-TW" altLang="en-US" b="1" dirty="0"/>
              <a:t>病程早期</a:t>
            </a:r>
            <a:r>
              <a:rPr lang="zh-TW" altLang="en-US" dirty="0"/>
              <a:t>或</a:t>
            </a:r>
            <a:r>
              <a:rPr lang="zh-TW" altLang="en-US" b="1" dirty="0"/>
              <a:t>首次發作</a:t>
            </a:r>
            <a:r>
              <a:rPr lang="zh-TW" altLang="en-US" dirty="0"/>
              <a:t>的思覺失調症病人，因為藉由</a:t>
            </a:r>
            <a:r>
              <a:rPr lang="zh-TW" altLang="en-US" b="1" dirty="0"/>
              <a:t>降低復發</a:t>
            </a:r>
            <a:r>
              <a:rPr lang="zh-TW" altLang="en-US" dirty="0"/>
              <a:t>，病人能獲得最大的效益。</a:t>
            </a:r>
          </a:p>
          <a:p>
            <a:r>
              <a:rPr lang="zh-TW" altLang="en-US" dirty="0"/>
              <a:t>過去對口服抗精神病藥物的</a:t>
            </a:r>
            <a:r>
              <a:rPr lang="zh-TW" altLang="en-US" b="1" dirty="0"/>
              <a:t>服藥順從度不佳</a:t>
            </a:r>
            <a:r>
              <a:rPr lang="zh-TW" altLang="en-US" dirty="0"/>
              <a:t>。</a:t>
            </a:r>
          </a:p>
          <a:p>
            <a:r>
              <a:rPr lang="zh-TW" altLang="en-US" dirty="0"/>
              <a:t>具有</a:t>
            </a:r>
            <a:r>
              <a:rPr lang="zh-TW" altLang="en-US" b="1" dirty="0"/>
              <a:t>服藥順從度不佳的危險因子</a:t>
            </a:r>
            <a:r>
              <a:rPr lang="zh-TW" altLang="en-US" dirty="0"/>
              <a:t>如</a:t>
            </a:r>
            <a:r>
              <a:rPr lang="zh-TW" altLang="en-US" u="sng" dirty="0"/>
              <a:t>年輕</a:t>
            </a:r>
            <a:r>
              <a:rPr lang="zh-TW" altLang="en-US" dirty="0"/>
              <a:t>、</a:t>
            </a:r>
            <a:r>
              <a:rPr lang="zh-TW" altLang="en-US" u="sng" dirty="0"/>
              <a:t>物質使用疾患史</a:t>
            </a:r>
            <a:r>
              <a:rPr lang="zh-TW" altLang="en-US" dirty="0"/>
              <a:t>及</a:t>
            </a:r>
            <a:r>
              <a:rPr lang="zh-TW" altLang="en-US" u="sng" dirty="0"/>
              <a:t>缺乏病識感</a:t>
            </a:r>
            <a:r>
              <a:rPr lang="zh-TW" altLang="en-US" dirty="0"/>
              <a:t>。</a:t>
            </a:r>
          </a:p>
          <a:p>
            <a:r>
              <a:rPr lang="zh-TW" altLang="en-US" dirty="0"/>
              <a:t>具有</a:t>
            </a:r>
            <a:r>
              <a:rPr lang="zh-TW" altLang="en-US" b="1" dirty="0"/>
              <a:t>高復發率</a:t>
            </a:r>
            <a:r>
              <a:rPr lang="zh-TW" altLang="en-US" dirty="0"/>
              <a:t>及</a:t>
            </a:r>
            <a:r>
              <a:rPr lang="zh-TW" altLang="en-US" b="1" dirty="0"/>
              <a:t>自傷傷人</a:t>
            </a:r>
            <a:r>
              <a:rPr lang="zh-TW" altLang="en-US" dirty="0"/>
              <a:t>的危險因子。</a:t>
            </a:r>
          </a:p>
          <a:p>
            <a:r>
              <a:rPr lang="zh-TW" altLang="en-US" b="1" dirty="0"/>
              <a:t>病人喜好</a:t>
            </a:r>
            <a:r>
              <a:rPr lang="zh-TW" altLang="en-US" dirty="0"/>
              <a:t>使用長效針劑。</a:t>
            </a:r>
          </a:p>
        </p:txBody>
      </p:sp>
      <p:sp>
        <p:nvSpPr>
          <p:cNvPr id="4" name="投影片編號版面配置區 3">
            <a:extLst>
              <a:ext uri="{FF2B5EF4-FFF2-40B4-BE49-F238E27FC236}">
                <a16:creationId xmlns:a16="http://schemas.microsoft.com/office/drawing/2014/main" id="{D758EC16-535B-4506-B82B-1BA03BF570D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3</a:t>
            </a:fld>
            <a:endParaRPr lang="zh-TW" altLang="en-US"/>
          </a:p>
        </p:txBody>
      </p:sp>
    </p:spTree>
    <p:extLst>
      <p:ext uri="{BB962C8B-B14F-4D97-AF65-F5344CB8AC3E}">
        <p14:creationId xmlns:p14="http://schemas.microsoft.com/office/powerpoint/2010/main" val="130160702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altLang="en-US" b="1" dirty="0"/>
              <a:t>院內可用</a:t>
            </a:r>
            <a:r>
              <a:rPr lang="zh-TW" altLang="en-US" dirty="0"/>
              <a:t>之長效針劑</a:t>
            </a:r>
          </a:p>
        </p:txBody>
      </p:sp>
      <p:sp>
        <p:nvSpPr>
          <p:cNvPr id="74" name="Google Shape;74;p16"/>
          <p:cNvSpPr txBox="1">
            <a:spLocks noGrp="1"/>
          </p:cNvSpPr>
          <p:nvPr>
            <p:ph type="body" idx="1"/>
          </p:nvPr>
        </p:nvSpPr>
        <p:spPr>
          <a:xfrm>
            <a:off x="311700" y="1152475"/>
            <a:ext cx="4366717" cy="3652066"/>
          </a:xfrm>
          <a:prstGeom prst="rect">
            <a:avLst/>
          </a:prstGeom>
        </p:spPr>
        <p:txBody>
          <a:bodyPr spcFirstLastPara="1" wrap="square" lIns="91425" tIns="91425" rIns="91425" bIns="91425" anchor="t" anchorCtr="0">
            <a:normAutofit/>
          </a:bodyPr>
          <a:lstStyle/>
          <a:p>
            <a:pPr marL="0" indent="0">
              <a:buNone/>
            </a:pPr>
            <a:r>
              <a:rPr lang="en-US" altLang="zh-TW" sz="1600" b="1" dirty="0" err="1"/>
              <a:t>Fluanxol</a:t>
            </a:r>
            <a:r>
              <a:rPr lang="en-US" altLang="zh-TW" sz="1600" b="1" dirty="0"/>
              <a:t> (Flupentixol)</a:t>
            </a:r>
            <a:r>
              <a:rPr lang="zh-TW" altLang="en-US" sz="1600" b="1" dirty="0"/>
              <a:t> 福祿安</a:t>
            </a:r>
            <a:endParaRPr lang="en-US" altLang="zh-TW" sz="1600" b="1" dirty="0"/>
          </a:p>
          <a:p>
            <a:pPr marL="0" lvl="0" indent="0" algn="l" rtl="0">
              <a:spcBef>
                <a:spcPts val="0"/>
              </a:spcBef>
              <a:spcAft>
                <a:spcPts val="0"/>
              </a:spcAft>
              <a:buNone/>
            </a:pPr>
            <a:endParaRPr lang="en-US" altLang="zh-TW" sz="1400" dirty="0"/>
          </a:p>
          <a:p>
            <a:pPr marL="0" lvl="0" indent="0" algn="l" rtl="0">
              <a:spcBef>
                <a:spcPts val="0"/>
              </a:spcBef>
              <a:spcAft>
                <a:spcPts val="0"/>
              </a:spcAft>
              <a:buNone/>
            </a:pPr>
            <a:r>
              <a:rPr lang="en-US" altLang="zh-TW" sz="1400" dirty="0"/>
              <a:t>- 20mg/mL/amp</a:t>
            </a:r>
          </a:p>
          <a:p>
            <a:pPr marL="0" lvl="0" indent="0" algn="l" rtl="0">
              <a:spcBef>
                <a:spcPts val="0"/>
              </a:spcBef>
              <a:spcAft>
                <a:spcPts val="0"/>
              </a:spcAft>
              <a:buNone/>
            </a:pPr>
            <a:r>
              <a:rPr lang="zh-TW" altLang="en-US" sz="1400" dirty="0"/>
              <a:t>最大劑量</a:t>
            </a:r>
            <a:r>
              <a:rPr lang="en-US" altLang="zh-TW" sz="1400" dirty="0"/>
              <a:t>: 100 mg Q2W</a:t>
            </a:r>
          </a:p>
          <a:p>
            <a:pPr marL="0" lvl="0" indent="0" algn="l" rtl="0">
              <a:spcBef>
                <a:spcPts val="0"/>
              </a:spcBef>
              <a:spcAft>
                <a:spcPts val="0"/>
              </a:spcAft>
              <a:buNone/>
            </a:pPr>
            <a:r>
              <a:rPr lang="en-US" altLang="zh-TW" sz="1400" dirty="0"/>
              <a:t>[</a:t>
            </a:r>
            <a:r>
              <a:rPr lang="zh-TW" altLang="en-US" sz="1400" dirty="0"/>
              <a:t>與口服藥重疊一週</a:t>
            </a:r>
            <a:r>
              <a:rPr lang="en-US" altLang="zh-TW" sz="1400" dirty="0"/>
              <a:t>]</a:t>
            </a:r>
          </a:p>
          <a:p>
            <a:pPr marL="0" lvl="0" indent="0" algn="l" rtl="0">
              <a:spcBef>
                <a:spcPts val="0"/>
              </a:spcBef>
              <a:spcAft>
                <a:spcPts val="0"/>
              </a:spcAft>
              <a:buNone/>
            </a:pPr>
            <a:endParaRPr lang="en-US" altLang="zh-TW" sz="1400" dirty="0"/>
          </a:p>
          <a:p>
            <a:pPr marL="0" lvl="0" indent="0" algn="l" rtl="0">
              <a:spcBef>
                <a:spcPts val="0"/>
              </a:spcBef>
              <a:spcAft>
                <a:spcPts val="0"/>
              </a:spcAft>
              <a:buNone/>
            </a:pPr>
            <a:r>
              <a:rPr lang="en-US" altLang="zh-TW" sz="1400" dirty="0"/>
              <a:t>Dose: </a:t>
            </a:r>
          </a:p>
          <a:p>
            <a:pPr marL="0" lvl="0" indent="0" algn="l" rtl="0">
              <a:spcBef>
                <a:spcPts val="0"/>
              </a:spcBef>
              <a:spcAft>
                <a:spcPts val="0"/>
              </a:spcAft>
              <a:buNone/>
            </a:pPr>
            <a:r>
              <a:rPr lang="en-US" altLang="zh-TW" sz="1400" dirty="0"/>
              <a:t>4x daily oral dose Q2W </a:t>
            </a:r>
          </a:p>
          <a:p>
            <a:pPr marL="0" lvl="0" indent="0" algn="l" rtl="0">
              <a:spcBef>
                <a:spcPts val="0"/>
              </a:spcBef>
              <a:spcAft>
                <a:spcPts val="0"/>
              </a:spcAft>
              <a:buNone/>
            </a:pPr>
            <a:r>
              <a:rPr lang="en-US" altLang="zh-TW" sz="1400" dirty="0"/>
              <a:t>Or</a:t>
            </a:r>
          </a:p>
          <a:p>
            <a:pPr marL="0" lvl="0" indent="0" algn="l" rtl="0">
              <a:spcBef>
                <a:spcPts val="0"/>
              </a:spcBef>
              <a:spcAft>
                <a:spcPts val="0"/>
              </a:spcAft>
              <a:buNone/>
            </a:pPr>
            <a:r>
              <a:rPr lang="en-US" altLang="zh-TW" sz="1400" dirty="0"/>
              <a:t>8x daily oral dose Q4W</a:t>
            </a:r>
          </a:p>
          <a:p>
            <a:pPr marL="0" lvl="0" indent="0" algn="l" rtl="0">
              <a:spcBef>
                <a:spcPts val="0"/>
              </a:spcBef>
              <a:spcAft>
                <a:spcPts val="0"/>
              </a:spcAft>
              <a:buNone/>
            </a:pPr>
            <a:endParaRPr lang="en-US" altLang="zh-TW" sz="1400" dirty="0"/>
          </a:p>
          <a:p>
            <a:pPr marL="0" lvl="0" indent="0" algn="l" rtl="0">
              <a:spcBef>
                <a:spcPts val="0"/>
              </a:spcBef>
              <a:spcAft>
                <a:spcPts val="0"/>
              </a:spcAft>
              <a:buNone/>
            </a:pPr>
            <a:r>
              <a:rPr lang="zh-TW" altLang="en-US" sz="1400" dirty="0"/>
              <a:t>舉例</a:t>
            </a:r>
            <a:r>
              <a:rPr lang="en-US" altLang="zh-TW" sz="1400" dirty="0"/>
              <a:t>:</a:t>
            </a:r>
          </a:p>
          <a:p>
            <a:pPr marL="0" lvl="0" indent="0" algn="l" rtl="0">
              <a:spcBef>
                <a:spcPts val="0"/>
              </a:spcBef>
              <a:spcAft>
                <a:spcPts val="0"/>
              </a:spcAft>
              <a:buNone/>
            </a:pPr>
            <a:r>
              <a:rPr lang="en-US" altLang="zh-TW" sz="1400" dirty="0" err="1"/>
              <a:t>Fluanxol</a:t>
            </a:r>
            <a:r>
              <a:rPr lang="en-US" altLang="zh-TW" sz="1400" dirty="0"/>
              <a:t> 1amp(20mg) Q2W</a:t>
            </a:r>
          </a:p>
          <a:p>
            <a:pPr marL="0" lvl="0" indent="0" algn="l" rtl="0">
              <a:spcBef>
                <a:spcPts val="0"/>
              </a:spcBef>
              <a:spcAft>
                <a:spcPts val="0"/>
              </a:spcAft>
              <a:buNone/>
            </a:pPr>
            <a:r>
              <a:rPr lang="en-US" altLang="zh-TW" sz="1400" dirty="0"/>
              <a:t>= </a:t>
            </a:r>
            <a:r>
              <a:rPr lang="en-US" altLang="zh-TW" sz="1400" dirty="0" err="1"/>
              <a:t>Flurazin</a:t>
            </a:r>
            <a:r>
              <a:rPr lang="en-US" altLang="zh-TW" sz="1400" dirty="0"/>
              <a:t> 20mg/day</a:t>
            </a:r>
          </a:p>
          <a:p>
            <a:pPr marL="0" lvl="0" indent="0" algn="l" rtl="0">
              <a:spcBef>
                <a:spcPts val="0"/>
              </a:spcBef>
              <a:spcAft>
                <a:spcPts val="0"/>
              </a:spcAft>
              <a:buNone/>
            </a:pPr>
            <a:endParaRPr lang="en-US" altLang="zh-TW" sz="1400" dirty="0"/>
          </a:p>
        </p:txBody>
      </p:sp>
      <p:pic>
        <p:nvPicPr>
          <p:cNvPr id="4" name="Google Shape;81;p17">
            <a:extLst>
              <a:ext uri="{FF2B5EF4-FFF2-40B4-BE49-F238E27FC236}">
                <a16:creationId xmlns:a16="http://schemas.microsoft.com/office/drawing/2014/main" id="{5B484846-0DAE-2BEB-E2D2-FC645EB8442D}"/>
              </a:ext>
            </a:extLst>
          </p:cNvPr>
          <p:cNvPicPr preferRelativeResize="0"/>
          <p:nvPr/>
        </p:nvPicPr>
        <p:blipFill rotWithShape="1">
          <a:blip r:embed="rId3">
            <a:alphaModFix/>
          </a:blip>
          <a:srcRect l="32296" r="25434"/>
          <a:stretch/>
        </p:blipFill>
        <p:spPr>
          <a:xfrm>
            <a:off x="3243755" y="1416895"/>
            <a:ext cx="1328245" cy="2574130"/>
          </a:xfrm>
          <a:prstGeom prst="rect">
            <a:avLst/>
          </a:prstGeom>
          <a:noFill/>
          <a:ln>
            <a:noFill/>
          </a:ln>
        </p:spPr>
      </p:pic>
      <p:pic>
        <p:nvPicPr>
          <p:cNvPr id="3" name="圖片 2">
            <a:extLst>
              <a:ext uri="{FF2B5EF4-FFF2-40B4-BE49-F238E27FC236}">
                <a16:creationId xmlns:a16="http://schemas.microsoft.com/office/drawing/2014/main" id="{26D47C4E-277B-2630-D2FA-02CA22861B5C}"/>
              </a:ext>
            </a:extLst>
          </p:cNvPr>
          <p:cNvPicPr>
            <a:picLocks noChangeAspect="1"/>
          </p:cNvPicPr>
          <p:nvPr/>
        </p:nvPicPr>
        <p:blipFill>
          <a:blip r:embed="rId4"/>
          <a:stretch>
            <a:fillRect/>
          </a:stretch>
        </p:blipFill>
        <p:spPr>
          <a:xfrm>
            <a:off x="4758544" y="990588"/>
            <a:ext cx="4305331" cy="3162323"/>
          </a:xfrm>
          <a:prstGeom prst="rect">
            <a:avLst/>
          </a:prstGeom>
        </p:spPr>
      </p:pic>
      <p:sp>
        <p:nvSpPr>
          <p:cNvPr id="5" name="矩形 4">
            <a:extLst>
              <a:ext uri="{FF2B5EF4-FFF2-40B4-BE49-F238E27FC236}">
                <a16:creationId xmlns:a16="http://schemas.microsoft.com/office/drawing/2014/main" id="{CDD184D4-684C-FDB6-758A-28D7E0164C39}"/>
              </a:ext>
            </a:extLst>
          </p:cNvPr>
          <p:cNvSpPr/>
          <p:nvPr/>
        </p:nvSpPr>
        <p:spPr>
          <a:xfrm>
            <a:off x="4678417" y="1671145"/>
            <a:ext cx="4426169" cy="338958"/>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776CC0D5-D24C-1548-18D6-A198C7B8DCC9}"/>
              </a:ext>
            </a:extLst>
          </p:cNvPr>
          <p:cNvSpPr/>
          <p:nvPr/>
        </p:nvSpPr>
        <p:spPr>
          <a:xfrm>
            <a:off x="4698125" y="3559066"/>
            <a:ext cx="4406462" cy="181303"/>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id="{38ADC0C3-F3E0-0AC3-5680-266653A4CE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30</a:t>
            </a:fld>
            <a:endParaRPr lang="zh-TW" altLang="en-US"/>
          </a:p>
        </p:txBody>
      </p:sp>
    </p:spTree>
    <p:extLst>
      <p:ext uri="{BB962C8B-B14F-4D97-AF65-F5344CB8AC3E}">
        <p14:creationId xmlns:p14="http://schemas.microsoft.com/office/powerpoint/2010/main" val="226645333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09B6BE-BA69-B302-6D27-4CC56DAE1EC4}"/>
              </a:ext>
            </a:extLst>
          </p:cNvPr>
          <p:cNvSpPr>
            <a:spLocks noGrp="1"/>
          </p:cNvSpPr>
          <p:nvPr>
            <p:ph type="title"/>
          </p:nvPr>
        </p:nvSpPr>
        <p:spPr/>
        <p:txBody>
          <a:bodyPr>
            <a:normAutofit/>
          </a:bodyPr>
          <a:lstStyle/>
          <a:p>
            <a:r>
              <a:rPr lang="zh-TW" altLang="en-US" b="1" dirty="0"/>
              <a:t>突發性精神病症狀</a:t>
            </a:r>
            <a:r>
              <a:rPr lang="zh-TW" altLang="en-US" dirty="0"/>
              <a:t>之處理建議</a:t>
            </a:r>
          </a:p>
        </p:txBody>
      </p:sp>
      <p:sp>
        <p:nvSpPr>
          <p:cNvPr id="3" name="內容版面配置區 2">
            <a:extLst>
              <a:ext uri="{FF2B5EF4-FFF2-40B4-BE49-F238E27FC236}">
                <a16:creationId xmlns:a16="http://schemas.microsoft.com/office/drawing/2014/main" id="{3D4D2E74-A159-D3BA-63E1-873B487787A2}"/>
              </a:ext>
            </a:extLst>
          </p:cNvPr>
          <p:cNvSpPr>
            <a:spLocks noGrp="1"/>
          </p:cNvSpPr>
          <p:nvPr>
            <p:ph idx="1"/>
          </p:nvPr>
        </p:nvSpPr>
        <p:spPr>
          <a:xfrm>
            <a:off x="508001" y="1107527"/>
            <a:ext cx="6447501" cy="3281605"/>
          </a:xfrm>
        </p:spPr>
        <p:txBody>
          <a:bodyPr>
            <a:normAutofit/>
          </a:bodyPr>
          <a:lstStyle/>
          <a:p>
            <a:r>
              <a:rPr lang="zh-TW" altLang="en-US" dirty="0"/>
              <a:t>在長效針劑穩定治療下、如果發生突發性精神病症狀（</a:t>
            </a:r>
            <a:r>
              <a:rPr lang="en-US" altLang="zh-TW" dirty="0"/>
              <a:t>breakthrough psychotic symptoms on antipsychotic maintenance medication</a:t>
            </a:r>
            <a:r>
              <a:rPr lang="zh-TW" altLang="en-US" dirty="0"/>
              <a:t>）的情形</a:t>
            </a:r>
            <a:endParaRPr lang="en-US" altLang="zh-TW" dirty="0"/>
          </a:p>
          <a:p>
            <a:r>
              <a:rPr lang="zh-TW" altLang="en-US" dirty="0"/>
              <a:t>臺灣生物精神醫學暨神經精神藥理學學會的專家共識，根據學術文獻提出以下六個治療策略的建議：</a:t>
            </a:r>
            <a:endParaRPr lang="en-US" altLang="zh-TW" dirty="0"/>
          </a:p>
          <a:p>
            <a:endParaRPr lang="en-US" altLang="zh-TW" dirty="0"/>
          </a:p>
        </p:txBody>
      </p:sp>
      <p:pic>
        <p:nvPicPr>
          <p:cNvPr id="5" name="圖片 4">
            <a:extLst>
              <a:ext uri="{FF2B5EF4-FFF2-40B4-BE49-F238E27FC236}">
                <a16:creationId xmlns:a16="http://schemas.microsoft.com/office/drawing/2014/main" id="{F2AF94DE-C07E-8007-E8E5-24D62D9FED81}"/>
              </a:ext>
            </a:extLst>
          </p:cNvPr>
          <p:cNvPicPr>
            <a:picLocks noChangeAspect="1"/>
          </p:cNvPicPr>
          <p:nvPr/>
        </p:nvPicPr>
        <p:blipFill rotWithShape="1">
          <a:blip r:embed="rId2"/>
          <a:srcRect t="9764"/>
          <a:stretch/>
        </p:blipFill>
        <p:spPr>
          <a:xfrm>
            <a:off x="1052348" y="2251022"/>
            <a:ext cx="5557452" cy="2663877"/>
          </a:xfrm>
          <a:prstGeom prst="rect">
            <a:avLst/>
          </a:prstGeom>
        </p:spPr>
      </p:pic>
      <p:sp>
        <p:nvSpPr>
          <p:cNvPr id="4" name="投影片編號版面配置區 3">
            <a:extLst>
              <a:ext uri="{FF2B5EF4-FFF2-40B4-BE49-F238E27FC236}">
                <a16:creationId xmlns:a16="http://schemas.microsoft.com/office/drawing/2014/main" id="{D2337029-F672-BEE8-19F9-58F403984AB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31</a:t>
            </a:fld>
            <a:endParaRPr lang="zh-TW" altLang="en-US"/>
          </a:p>
        </p:txBody>
      </p:sp>
    </p:spTree>
    <p:extLst>
      <p:ext uri="{BB962C8B-B14F-4D97-AF65-F5344CB8AC3E}">
        <p14:creationId xmlns:p14="http://schemas.microsoft.com/office/powerpoint/2010/main" val="10585980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09B6BE-BA69-B302-6D27-4CC56DAE1EC4}"/>
              </a:ext>
            </a:extLst>
          </p:cNvPr>
          <p:cNvSpPr>
            <a:spLocks noGrp="1"/>
          </p:cNvSpPr>
          <p:nvPr>
            <p:ph type="title"/>
          </p:nvPr>
        </p:nvSpPr>
        <p:spPr/>
        <p:txBody>
          <a:bodyPr>
            <a:normAutofit/>
          </a:bodyPr>
          <a:lstStyle/>
          <a:p>
            <a:r>
              <a:rPr lang="zh-TW" altLang="en-US" b="1" dirty="0"/>
              <a:t>突發性精神病症狀</a:t>
            </a:r>
            <a:r>
              <a:rPr lang="zh-TW" altLang="en-US" dirty="0"/>
              <a:t>之處理建議</a:t>
            </a:r>
          </a:p>
        </p:txBody>
      </p:sp>
      <p:sp>
        <p:nvSpPr>
          <p:cNvPr id="3" name="內容版面配置區 2">
            <a:extLst>
              <a:ext uri="{FF2B5EF4-FFF2-40B4-BE49-F238E27FC236}">
                <a16:creationId xmlns:a16="http://schemas.microsoft.com/office/drawing/2014/main" id="{3D4D2E74-A159-D3BA-63E1-873B487787A2}"/>
              </a:ext>
            </a:extLst>
          </p:cNvPr>
          <p:cNvSpPr>
            <a:spLocks noGrp="1"/>
          </p:cNvSpPr>
          <p:nvPr>
            <p:ph idx="1"/>
          </p:nvPr>
        </p:nvSpPr>
        <p:spPr>
          <a:xfrm>
            <a:off x="508001" y="1620442"/>
            <a:ext cx="6447501" cy="3168334"/>
          </a:xfrm>
        </p:spPr>
        <p:txBody>
          <a:bodyPr>
            <a:normAutofit/>
          </a:bodyPr>
          <a:lstStyle/>
          <a:p>
            <a:r>
              <a:rPr lang="zh-TW" altLang="en-US" b="1" dirty="0"/>
              <a:t>在抗精神病藥物穩定治療下發生突發性精神病症狀的機率為</a:t>
            </a:r>
            <a:r>
              <a:rPr lang="en-US" altLang="zh-TW" b="1" dirty="0"/>
              <a:t>21.2-32.9 %</a:t>
            </a:r>
          </a:p>
          <a:p>
            <a:r>
              <a:rPr lang="zh-TW" altLang="en-US" dirty="0"/>
              <a:t>預測突發性精神病症狀發生的</a:t>
            </a:r>
            <a:r>
              <a:rPr lang="zh-TW" altLang="en-US" b="1" dirty="0"/>
              <a:t>可能因子</a:t>
            </a:r>
            <a:r>
              <a:rPr lang="en-US" altLang="zh-TW" dirty="0"/>
              <a:t>:</a:t>
            </a:r>
            <a:r>
              <a:rPr lang="zh-TW" altLang="en-US" dirty="0"/>
              <a:t> </a:t>
            </a:r>
            <a:br>
              <a:rPr lang="en-US" altLang="zh-TW" dirty="0"/>
            </a:br>
            <a:r>
              <a:rPr lang="zh-TW" altLang="en-US" u="sng" dirty="0"/>
              <a:t>未接受治療的時間越長</a:t>
            </a:r>
            <a:r>
              <a:rPr lang="zh-TW" altLang="en-US" dirty="0"/>
              <a:t>、</a:t>
            </a:r>
            <a:r>
              <a:rPr lang="zh-TW" altLang="en-US" u="sng" dirty="0"/>
              <a:t>住院次數越多</a:t>
            </a:r>
            <a:r>
              <a:rPr lang="zh-TW" altLang="en-US" dirty="0"/>
              <a:t>、</a:t>
            </a:r>
            <a:r>
              <a:rPr lang="zh-TW" altLang="en-US" u="sng" dirty="0"/>
              <a:t>生活條件越差</a:t>
            </a:r>
            <a:r>
              <a:rPr lang="zh-TW" altLang="en-US" dirty="0"/>
              <a:t>、</a:t>
            </a:r>
            <a:br>
              <a:rPr lang="en-US" altLang="zh-TW" dirty="0"/>
            </a:br>
            <a:r>
              <a:rPr lang="zh-TW" altLang="en-US" u="sng" dirty="0"/>
              <a:t>在長效針劑治療下正性症狀越少</a:t>
            </a:r>
            <a:r>
              <a:rPr lang="zh-TW" altLang="en-US" dirty="0"/>
              <a:t>、</a:t>
            </a:r>
            <a:r>
              <a:rPr lang="zh-TW" altLang="en-US" u="sng" dirty="0"/>
              <a:t>或整體症狀越嚴重</a:t>
            </a:r>
            <a:endParaRPr lang="en-US" altLang="zh-TW" u="sng" dirty="0"/>
          </a:p>
          <a:p>
            <a:r>
              <a:rPr lang="zh-TW" altLang="en-US" dirty="0"/>
              <a:t>值得注意的是，這些研究結果</a:t>
            </a:r>
            <a:r>
              <a:rPr lang="zh-TW" altLang="en-US" u="sng" dirty="0"/>
              <a:t>並未發現</a:t>
            </a:r>
            <a:r>
              <a:rPr lang="zh-TW" altLang="en-US" b="1" dirty="0"/>
              <a:t>抗精神病藥物的劑量</a:t>
            </a:r>
            <a:r>
              <a:rPr lang="zh-TW" altLang="en-US" dirty="0"/>
              <a:t>或</a:t>
            </a:r>
            <a:r>
              <a:rPr lang="zh-TW" altLang="en-US" b="1" dirty="0"/>
              <a:t>治療時間</a:t>
            </a:r>
            <a:r>
              <a:rPr lang="zh-TW" altLang="en-US" dirty="0"/>
              <a:t>與突發性精神病症狀的發生有明顯相關。</a:t>
            </a:r>
            <a:endParaRPr lang="en-US" altLang="zh-TW" dirty="0"/>
          </a:p>
          <a:p>
            <a:r>
              <a:rPr lang="zh-TW" altLang="en-US" b="1" dirty="0"/>
              <a:t>可以不必過度擔心長期使用抗精神病藥物會改變病人對藥物的耐受性。</a:t>
            </a:r>
            <a:endParaRPr lang="en-US" altLang="zh-TW" b="1" dirty="0"/>
          </a:p>
          <a:p>
            <a:r>
              <a:rPr lang="zh-TW" altLang="en-US" dirty="0"/>
              <a:t>此外，先前研究結果亦指出發生突發性精神病症狀後，病人對於治療的反應顯著低於首次發病的情況。</a:t>
            </a:r>
            <a:endParaRPr lang="en-US" altLang="zh-TW" dirty="0"/>
          </a:p>
          <a:p>
            <a:r>
              <a:rPr lang="zh-TW" altLang="en-US" dirty="0"/>
              <a:t>因此，臨床上必須特別注意預防，並控制在抗精神病藥物穩定治療下，突發性精神病症狀之發生。</a:t>
            </a:r>
          </a:p>
        </p:txBody>
      </p:sp>
      <p:sp>
        <p:nvSpPr>
          <p:cNvPr id="4" name="投影片編號版面配置區 3">
            <a:extLst>
              <a:ext uri="{FF2B5EF4-FFF2-40B4-BE49-F238E27FC236}">
                <a16:creationId xmlns:a16="http://schemas.microsoft.com/office/drawing/2014/main" id="{06C151A2-5445-3824-A650-9BC60129367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32</a:t>
            </a:fld>
            <a:endParaRPr lang="zh-TW" altLang="en-US"/>
          </a:p>
        </p:txBody>
      </p:sp>
    </p:spTree>
    <p:extLst>
      <p:ext uri="{BB962C8B-B14F-4D97-AF65-F5344CB8AC3E}">
        <p14:creationId xmlns:p14="http://schemas.microsoft.com/office/powerpoint/2010/main" val="34077674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A06AEB-3E23-9B44-B123-65A3EC31621D}"/>
              </a:ext>
            </a:extLst>
          </p:cNvPr>
          <p:cNvSpPr>
            <a:spLocks noGrp="1"/>
          </p:cNvSpPr>
          <p:nvPr>
            <p:ph type="title"/>
          </p:nvPr>
        </p:nvSpPr>
        <p:spPr>
          <a:xfrm>
            <a:off x="508001" y="457200"/>
            <a:ext cx="6447501" cy="579383"/>
          </a:xfrm>
        </p:spPr>
        <p:txBody>
          <a:bodyPr>
            <a:normAutofit/>
          </a:bodyPr>
          <a:lstStyle/>
          <a:p>
            <a:r>
              <a:rPr lang="zh-TW" altLang="en-US" sz="2400" b="1" dirty="0"/>
              <a:t>轉換</a:t>
            </a:r>
            <a:r>
              <a:rPr lang="zh-TW" altLang="en-US" sz="2400" dirty="0"/>
              <a:t>至其它服用途徑之抗精神病藥物的考量 </a:t>
            </a:r>
            <a:r>
              <a:rPr lang="en-US" altLang="zh-TW" sz="2400" dirty="0"/>
              <a:t>-1</a:t>
            </a:r>
            <a:endParaRPr lang="zh-TW" altLang="en-US" sz="2400" dirty="0"/>
          </a:p>
        </p:txBody>
      </p:sp>
      <p:sp>
        <p:nvSpPr>
          <p:cNvPr id="3" name="內容版面配置區 2">
            <a:extLst>
              <a:ext uri="{FF2B5EF4-FFF2-40B4-BE49-F238E27FC236}">
                <a16:creationId xmlns:a16="http://schemas.microsoft.com/office/drawing/2014/main" id="{1541B5F4-A2DD-7B32-68CE-3CC18C9562FA}"/>
              </a:ext>
            </a:extLst>
          </p:cNvPr>
          <p:cNvSpPr>
            <a:spLocks noGrp="1"/>
          </p:cNvSpPr>
          <p:nvPr>
            <p:ph idx="1"/>
          </p:nvPr>
        </p:nvSpPr>
        <p:spPr>
          <a:xfrm>
            <a:off x="508001" y="1166648"/>
            <a:ext cx="6447501" cy="3364374"/>
          </a:xfrm>
        </p:spPr>
        <p:txBody>
          <a:bodyPr>
            <a:normAutofit fontScale="92500"/>
          </a:bodyPr>
          <a:lstStyle/>
          <a:p>
            <a:pPr marL="342900" indent="-342900">
              <a:buFont typeface="+mj-lt"/>
              <a:buAutoNum type="arabicPeriod"/>
            </a:pPr>
            <a:r>
              <a:rPr lang="zh-TW" altLang="en-US" b="1" dirty="0">
                <a:solidFill>
                  <a:srgbClr val="C00000"/>
                </a:solidFill>
              </a:rPr>
              <a:t>療效欠佳</a:t>
            </a:r>
            <a:r>
              <a:rPr lang="en-US" altLang="zh-TW" dirty="0"/>
              <a:t>:</a:t>
            </a:r>
            <a:r>
              <a:rPr lang="zh-TW" altLang="en-US" dirty="0"/>
              <a:t> 專家共識建議應於長效針劑已達穩定血中濃度後，或</a:t>
            </a:r>
            <a:r>
              <a:rPr lang="zh-TW" altLang="en-US" b="1" dirty="0"/>
              <a:t>穩定血中濃度後再追加</a:t>
            </a:r>
            <a:r>
              <a:rPr lang="en-US" altLang="zh-TW" b="1" dirty="0"/>
              <a:t>1-2</a:t>
            </a:r>
            <a:r>
              <a:rPr lang="zh-TW" altLang="en-US" b="1" dirty="0"/>
              <a:t>個以上的注射週期，方宜推論長效針劑的療效是否欠佳</a:t>
            </a:r>
            <a:r>
              <a:rPr lang="zh-TW" altLang="en-US" dirty="0"/>
              <a:t>。如確認病人對該長效針劑的療效欠佳，建議可</a:t>
            </a:r>
            <a:r>
              <a:rPr lang="zh-TW" altLang="en-US" b="1" dirty="0"/>
              <a:t>考慮轉換成針對難治型思覺失調症的抗精神病藥物</a:t>
            </a:r>
            <a:r>
              <a:rPr lang="zh-TW" altLang="en-US" dirty="0"/>
              <a:t>，如</a:t>
            </a:r>
            <a:r>
              <a:rPr lang="en-US" altLang="zh-TW" dirty="0"/>
              <a:t>clozapine</a:t>
            </a:r>
            <a:r>
              <a:rPr lang="zh-TW" altLang="en-US" dirty="0"/>
              <a:t>等。</a:t>
            </a:r>
          </a:p>
          <a:p>
            <a:pPr marL="342900" indent="-342900">
              <a:buFont typeface="+mj-lt"/>
              <a:buAutoNum type="arabicPeriod"/>
            </a:pPr>
            <a:r>
              <a:rPr lang="zh-TW" altLang="en-US" b="1" dirty="0">
                <a:solidFill>
                  <a:srgbClr val="C00000"/>
                </a:solidFill>
              </a:rPr>
              <a:t>副作用的考量</a:t>
            </a:r>
            <a:r>
              <a:rPr lang="en-US" altLang="zh-TW" dirty="0"/>
              <a:t>:</a:t>
            </a:r>
            <a:r>
              <a:rPr lang="zh-TW" altLang="en-US" dirty="0"/>
              <a:t> 藥物副作用及安全性的監測為治療過程中重要的一環，也會影響病人的後續治療意願。如果臨床醫師已</a:t>
            </a:r>
            <a:r>
              <a:rPr lang="zh-TW" altLang="en-US" b="1" dirty="0"/>
              <a:t>嘗試過降低長效針劑之劑量</a:t>
            </a:r>
            <a:r>
              <a:rPr lang="zh-TW" altLang="en-US" dirty="0"/>
              <a:t>、或使用過</a:t>
            </a:r>
            <a:r>
              <a:rPr lang="zh-TW" altLang="en-US" b="1" dirty="0"/>
              <a:t>副作用處理之對應處理藥物仍效果不佳</a:t>
            </a:r>
            <a:r>
              <a:rPr lang="zh-TW" altLang="en-US" dirty="0"/>
              <a:t>時，考量口服抗精神病藥物的藥理機轉種類較多及劑量調整上的便利性，</a:t>
            </a:r>
            <a:r>
              <a:rPr lang="zh-TW" altLang="en-US" b="1" dirty="0"/>
              <a:t>此時考量轉換至其它服用途徑之抗精神病藥物</a:t>
            </a:r>
            <a:r>
              <a:rPr lang="zh-TW" altLang="en-US" dirty="0"/>
              <a:t>為一合理治療策略。</a:t>
            </a:r>
          </a:p>
          <a:p>
            <a:pPr marL="342900" indent="-342900">
              <a:buFont typeface="+mj-lt"/>
              <a:buAutoNum type="arabicPeriod"/>
            </a:pPr>
            <a:r>
              <a:rPr lang="zh-TW" altLang="en-US" b="1" dirty="0">
                <a:solidFill>
                  <a:schemeClr val="bg2">
                    <a:lumMod val="90000"/>
                  </a:schemeClr>
                </a:solidFill>
              </a:rPr>
              <a:t>自主權的考量</a:t>
            </a:r>
            <a:r>
              <a:rPr lang="en-US" altLang="zh-TW" dirty="0">
                <a:solidFill>
                  <a:schemeClr val="bg2">
                    <a:lumMod val="90000"/>
                  </a:schemeClr>
                </a:solidFill>
              </a:rPr>
              <a:t>:</a:t>
            </a:r>
            <a:r>
              <a:rPr lang="zh-TW" altLang="en-US" dirty="0">
                <a:solidFill>
                  <a:schemeClr val="bg2">
                    <a:lumMod val="90000"/>
                  </a:schemeClr>
                </a:solidFill>
              </a:rPr>
              <a:t> 病人及家屬，甚至臨床醫師本身，有時會對長效針劑是否干涉病人自主權有所疑慮，也可能認為長效針劑類似鎮定劑，僅為處理病人之躁動。</a:t>
            </a:r>
            <a:r>
              <a:rPr lang="zh-TW" altLang="en-US" b="1" dirty="0">
                <a:solidFill>
                  <a:schemeClr val="bg2">
                    <a:lumMod val="90000"/>
                  </a:schemeClr>
                </a:solidFill>
              </a:rPr>
              <a:t>建議可與病人及家屬強調：在自願接受長效針劑治療的情形下，應用長效針劑之目的在控制疾病，而非剝奪病人自主權。</a:t>
            </a:r>
          </a:p>
          <a:p>
            <a:pPr marL="342900" indent="-342900">
              <a:buFont typeface="+mj-lt"/>
              <a:buAutoNum type="arabicPeriod"/>
            </a:pPr>
            <a:r>
              <a:rPr lang="zh-TW" altLang="en-US" b="1" dirty="0">
                <a:solidFill>
                  <a:schemeClr val="bg2">
                    <a:lumMod val="90000"/>
                  </a:schemeClr>
                </a:solidFill>
              </a:rPr>
              <a:t>治療目標的取捨</a:t>
            </a:r>
            <a:r>
              <a:rPr lang="en-US" altLang="zh-TW" dirty="0">
                <a:solidFill>
                  <a:schemeClr val="bg2">
                    <a:lumMod val="90000"/>
                  </a:schemeClr>
                </a:solidFill>
              </a:rPr>
              <a:t>:</a:t>
            </a:r>
            <a:r>
              <a:rPr lang="zh-TW" altLang="en-US" dirty="0">
                <a:solidFill>
                  <a:schemeClr val="bg2">
                    <a:lumMod val="90000"/>
                  </a:schemeClr>
                </a:solidFill>
              </a:rPr>
              <a:t> </a:t>
            </a:r>
            <a:r>
              <a:rPr lang="zh-TW" altLang="en-US" b="1" dirty="0">
                <a:solidFill>
                  <a:schemeClr val="bg2">
                    <a:lumMod val="90000"/>
                  </a:schemeClr>
                </a:solidFill>
              </a:rPr>
              <a:t>關於首次發作的思覺失調症病人，在抗精神病藥物療效良好的情況下，治療目標會朝向逐步減低抗精神病藥物的劑量進行</a:t>
            </a:r>
            <a:r>
              <a:rPr lang="zh-TW" altLang="en-US" dirty="0">
                <a:solidFill>
                  <a:schemeClr val="bg2">
                    <a:lumMod val="90000"/>
                  </a:schemeClr>
                </a:solidFill>
              </a:rPr>
              <a:t>，然而長效針劑的治療目標及劑量設計較難配合此方向，如遭遇此治療目標的衝突，臨床醫師則可能需綜合考量轉換至其它種類抗精神病藥物的可行性與利弊。</a:t>
            </a:r>
          </a:p>
        </p:txBody>
      </p:sp>
      <p:sp>
        <p:nvSpPr>
          <p:cNvPr id="4" name="投影片編號版面配置區 3">
            <a:extLst>
              <a:ext uri="{FF2B5EF4-FFF2-40B4-BE49-F238E27FC236}">
                <a16:creationId xmlns:a16="http://schemas.microsoft.com/office/drawing/2014/main" id="{CDE93AED-4BED-A026-F268-A12B3EA9256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33</a:t>
            </a:fld>
            <a:endParaRPr lang="zh-TW" altLang="en-US"/>
          </a:p>
        </p:txBody>
      </p:sp>
    </p:spTree>
    <p:extLst>
      <p:ext uri="{BB962C8B-B14F-4D97-AF65-F5344CB8AC3E}">
        <p14:creationId xmlns:p14="http://schemas.microsoft.com/office/powerpoint/2010/main" val="209246974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A06AEB-3E23-9B44-B123-65A3EC31621D}"/>
              </a:ext>
            </a:extLst>
          </p:cNvPr>
          <p:cNvSpPr>
            <a:spLocks noGrp="1"/>
          </p:cNvSpPr>
          <p:nvPr>
            <p:ph type="title"/>
          </p:nvPr>
        </p:nvSpPr>
        <p:spPr>
          <a:xfrm>
            <a:off x="508001" y="457200"/>
            <a:ext cx="6447501" cy="579383"/>
          </a:xfrm>
        </p:spPr>
        <p:txBody>
          <a:bodyPr>
            <a:normAutofit/>
          </a:bodyPr>
          <a:lstStyle/>
          <a:p>
            <a:r>
              <a:rPr lang="zh-TW" altLang="en-US" sz="2400" b="1" dirty="0"/>
              <a:t>轉換</a:t>
            </a:r>
            <a:r>
              <a:rPr lang="zh-TW" altLang="en-US" sz="2400" dirty="0"/>
              <a:t>至其它服用途徑之抗精神病藥物的考量 </a:t>
            </a:r>
            <a:r>
              <a:rPr lang="en-US" altLang="zh-TW" sz="2400" dirty="0"/>
              <a:t>-2</a:t>
            </a:r>
            <a:endParaRPr lang="zh-TW" altLang="en-US" sz="2400" dirty="0"/>
          </a:p>
        </p:txBody>
      </p:sp>
      <p:sp>
        <p:nvSpPr>
          <p:cNvPr id="3" name="內容版面配置區 2">
            <a:extLst>
              <a:ext uri="{FF2B5EF4-FFF2-40B4-BE49-F238E27FC236}">
                <a16:creationId xmlns:a16="http://schemas.microsoft.com/office/drawing/2014/main" id="{1541B5F4-A2DD-7B32-68CE-3CC18C9562FA}"/>
              </a:ext>
            </a:extLst>
          </p:cNvPr>
          <p:cNvSpPr>
            <a:spLocks noGrp="1"/>
          </p:cNvSpPr>
          <p:nvPr>
            <p:ph idx="1"/>
          </p:nvPr>
        </p:nvSpPr>
        <p:spPr>
          <a:xfrm>
            <a:off x="508001" y="1166648"/>
            <a:ext cx="6447501" cy="3364374"/>
          </a:xfrm>
        </p:spPr>
        <p:txBody>
          <a:bodyPr>
            <a:normAutofit fontScale="92500"/>
          </a:bodyPr>
          <a:lstStyle/>
          <a:p>
            <a:pPr marL="342900" indent="-342900">
              <a:buFont typeface="+mj-lt"/>
              <a:buAutoNum type="arabicPeriod"/>
            </a:pPr>
            <a:r>
              <a:rPr lang="zh-TW" altLang="en-US" b="1" dirty="0">
                <a:solidFill>
                  <a:schemeClr val="bg2">
                    <a:lumMod val="90000"/>
                  </a:schemeClr>
                </a:solidFill>
              </a:rPr>
              <a:t>療效欠佳</a:t>
            </a:r>
            <a:r>
              <a:rPr lang="en-US" altLang="zh-TW" dirty="0">
                <a:solidFill>
                  <a:schemeClr val="bg2">
                    <a:lumMod val="90000"/>
                  </a:schemeClr>
                </a:solidFill>
              </a:rPr>
              <a:t>:</a:t>
            </a:r>
            <a:r>
              <a:rPr lang="zh-TW" altLang="en-US" dirty="0">
                <a:solidFill>
                  <a:schemeClr val="bg2">
                    <a:lumMod val="90000"/>
                  </a:schemeClr>
                </a:solidFill>
              </a:rPr>
              <a:t> 專家共識建議應於長效針劑已達穩定血中濃度後，或</a:t>
            </a:r>
            <a:r>
              <a:rPr lang="zh-TW" altLang="en-US" b="1" dirty="0">
                <a:solidFill>
                  <a:schemeClr val="bg2">
                    <a:lumMod val="90000"/>
                  </a:schemeClr>
                </a:solidFill>
              </a:rPr>
              <a:t>穩定血中濃度後再追加</a:t>
            </a:r>
            <a:r>
              <a:rPr lang="en-US" altLang="zh-TW" b="1" dirty="0">
                <a:solidFill>
                  <a:schemeClr val="bg2">
                    <a:lumMod val="90000"/>
                  </a:schemeClr>
                </a:solidFill>
              </a:rPr>
              <a:t>1-2</a:t>
            </a:r>
            <a:r>
              <a:rPr lang="zh-TW" altLang="en-US" b="1" dirty="0">
                <a:solidFill>
                  <a:schemeClr val="bg2">
                    <a:lumMod val="90000"/>
                  </a:schemeClr>
                </a:solidFill>
              </a:rPr>
              <a:t>個以上的注射週期，方宜推論長效針劑的療效是否欠佳</a:t>
            </a:r>
            <a:r>
              <a:rPr lang="zh-TW" altLang="en-US" dirty="0">
                <a:solidFill>
                  <a:schemeClr val="bg2">
                    <a:lumMod val="90000"/>
                  </a:schemeClr>
                </a:solidFill>
              </a:rPr>
              <a:t>。如確認病人對該長效針劑的療效欠佳，建議可</a:t>
            </a:r>
            <a:r>
              <a:rPr lang="zh-TW" altLang="en-US" b="1" dirty="0">
                <a:solidFill>
                  <a:schemeClr val="bg2">
                    <a:lumMod val="90000"/>
                  </a:schemeClr>
                </a:solidFill>
              </a:rPr>
              <a:t>考慮轉換成針對難治型思覺失調症的抗精神病藥物</a:t>
            </a:r>
            <a:r>
              <a:rPr lang="zh-TW" altLang="en-US" dirty="0">
                <a:solidFill>
                  <a:schemeClr val="bg2">
                    <a:lumMod val="90000"/>
                  </a:schemeClr>
                </a:solidFill>
              </a:rPr>
              <a:t>，如</a:t>
            </a:r>
            <a:r>
              <a:rPr lang="en-US" altLang="zh-TW" dirty="0">
                <a:solidFill>
                  <a:schemeClr val="bg2">
                    <a:lumMod val="90000"/>
                  </a:schemeClr>
                </a:solidFill>
              </a:rPr>
              <a:t>clozapine</a:t>
            </a:r>
            <a:r>
              <a:rPr lang="zh-TW" altLang="en-US" dirty="0">
                <a:solidFill>
                  <a:schemeClr val="bg2">
                    <a:lumMod val="90000"/>
                  </a:schemeClr>
                </a:solidFill>
              </a:rPr>
              <a:t>等。</a:t>
            </a:r>
          </a:p>
          <a:p>
            <a:pPr marL="342900" indent="-342900">
              <a:buFont typeface="+mj-lt"/>
              <a:buAutoNum type="arabicPeriod"/>
            </a:pPr>
            <a:r>
              <a:rPr lang="zh-TW" altLang="en-US" b="1" dirty="0">
                <a:solidFill>
                  <a:schemeClr val="bg2">
                    <a:lumMod val="90000"/>
                  </a:schemeClr>
                </a:solidFill>
              </a:rPr>
              <a:t>副作用的考量</a:t>
            </a:r>
            <a:r>
              <a:rPr lang="en-US" altLang="zh-TW" dirty="0">
                <a:solidFill>
                  <a:schemeClr val="bg2">
                    <a:lumMod val="90000"/>
                  </a:schemeClr>
                </a:solidFill>
              </a:rPr>
              <a:t>:</a:t>
            </a:r>
            <a:r>
              <a:rPr lang="zh-TW" altLang="en-US" dirty="0">
                <a:solidFill>
                  <a:schemeClr val="bg2">
                    <a:lumMod val="90000"/>
                  </a:schemeClr>
                </a:solidFill>
              </a:rPr>
              <a:t> 藥物副作用及安全性的監測為治療過程中重要的一環，也會影響病人的後續治療意願。如果臨床醫師已</a:t>
            </a:r>
            <a:r>
              <a:rPr lang="zh-TW" altLang="en-US" b="1" dirty="0">
                <a:solidFill>
                  <a:schemeClr val="bg2">
                    <a:lumMod val="90000"/>
                  </a:schemeClr>
                </a:solidFill>
              </a:rPr>
              <a:t>嘗試過降低長效針劑之劑量</a:t>
            </a:r>
            <a:r>
              <a:rPr lang="zh-TW" altLang="en-US" dirty="0">
                <a:solidFill>
                  <a:schemeClr val="bg2">
                    <a:lumMod val="90000"/>
                  </a:schemeClr>
                </a:solidFill>
              </a:rPr>
              <a:t>、或使用過</a:t>
            </a:r>
            <a:r>
              <a:rPr lang="zh-TW" altLang="en-US" b="1" dirty="0">
                <a:solidFill>
                  <a:schemeClr val="bg2">
                    <a:lumMod val="90000"/>
                  </a:schemeClr>
                </a:solidFill>
              </a:rPr>
              <a:t>副作用處理之對應處理藥物仍效果不佳</a:t>
            </a:r>
            <a:r>
              <a:rPr lang="zh-TW" altLang="en-US" dirty="0">
                <a:solidFill>
                  <a:schemeClr val="bg2">
                    <a:lumMod val="90000"/>
                  </a:schemeClr>
                </a:solidFill>
              </a:rPr>
              <a:t>時，考量口服抗精神病藥物的藥理機轉種類較多及劑量調整上的便利性，</a:t>
            </a:r>
            <a:r>
              <a:rPr lang="zh-TW" altLang="en-US" b="1" dirty="0">
                <a:solidFill>
                  <a:schemeClr val="bg2">
                    <a:lumMod val="90000"/>
                  </a:schemeClr>
                </a:solidFill>
              </a:rPr>
              <a:t>此時考量轉換至其它服用途徑之抗精神病藥物</a:t>
            </a:r>
            <a:r>
              <a:rPr lang="zh-TW" altLang="en-US" dirty="0">
                <a:solidFill>
                  <a:schemeClr val="bg2">
                    <a:lumMod val="90000"/>
                  </a:schemeClr>
                </a:solidFill>
              </a:rPr>
              <a:t>為一合理治療策略。</a:t>
            </a:r>
          </a:p>
          <a:p>
            <a:pPr marL="342900" indent="-342900">
              <a:buFont typeface="+mj-lt"/>
              <a:buAutoNum type="arabicPeriod"/>
            </a:pPr>
            <a:r>
              <a:rPr lang="zh-TW" altLang="en-US" b="1" dirty="0">
                <a:solidFill>
                  <a:srgbClr val="C00000"/>
                </a:solidFill>
              </a:rPr>
              <a:t>自主權的考量</a:t>
            </a:r>
            <a:r>
              <a:rPr lang="en-US" altLang="zh-TW" dirty="0"/>
              <a:t>:</a:t>
            </a:r>
            <a:r>
              <a:rPr lang="zh-TW" altLang="en-US" dirty="0"/>
              <a:t> 病人及家屬，甚至臨床醫師本身，有時會對長效針劑是否干涉病人自主權有所疑慮，也可能認為長效針劑類似鎮定劑，僅為處理病人之躁動。</a:t>
            </a:r>
            <a:r>
              <a:rPr lang="zh-TW" altLang="en-US" b="1" dirty="0"/>
              <a:t>建議可與病人及家屬強調：在自願接受長效針劑治療的情形下，應用長效針劑之目的在控制疾病，而非剝奪病人自主權。</a:t>
            </a:r>
          </a:p>
          <a:p>
            <a:pPr marL="342900" indent="-342900">
              <a:buFont typeface="+mj-lt"/>
              <a:buAutoNum type="arabicPeriod"/>
            </a:pPr>
            <a:r>
              <a:rPr lang="zh-TW" altLang="en-US" b="1" dirty="0">
                <a:solidFill>
                  <a:srgbClr val="C00000"/>
                </a:solidFill>
              </a:rPr>
              <a:t>治療目標的取捨</a:t>
            </a:r>
            <a:r>
              <a:rPr lang="en-US" altLang="zh-TW" dirty="0"/>
              <a:t>:</a:t>
            </a:r>
            <a:r>
              <a:rPr lang="zh-TW" altLang="en-US" dirty="0"/>
              <a:t> </a:t>
            </a:r>
            <a:r>
              <a:rPr lang="zh-TW" altLang="en-US" b="1" dirty="0"/>
              <a:t>關於首次發作的思覺失調症病人，在抗精神病藥物療效良好的情況下，治療目標會朝向逐步減低抗精神病藥物的劑量進行</a:t>
            </a:r>
            <a:r>
              <a:rPr lang="zh-TW" altLang="en-US" dirty="0"/>
              <a:t>，然而長效針劑的治療目標及劑量設計較難配合此方向，如遭遇此治療目標的衝突，臨床醫師則可能需綜合考量轉換至其它種類抗精神病藥物的可行性與利弊。</a:t>
            </a:r>
          </a:p>
        </p:txBody>
      </p:sp>
      <p:sp>
        <p:nvSpPr>
          <p:cNvPr id="4" name="投影片編號版面配置區 3">
            <a:extLst>
              <a:ext uri="{FF2B5EF4-FFF2-40B4-BE49-F238E27FC236}">
                <a16:creationId xmlns:a16="http://schemas.microsoft.com/office/drawing/2014/main" id="{CDE93AED-4BED-A026-F268-A12B3EA9256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34</a:t>
            </a:fld>
            <a:endParaRPr lang="zh-TW" altLang="en-US"/>
          </a:p>
        </p:txBody>
      </p:sp>
    </p:spTree>
    <p:extLst>
      <p:ext uri="{BB962C8B-B14F-4D97-AF65-F5344CB8AC3E}">
        <p14:creationId xmlns:p14="http://schemas.microsoft.com/office/powerpoint/2010/main" val="355292700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1865371" y="2152446"/>
            <a:ext cx="4392132" cy="322442"/>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ltLang="zh-TW" dirty="0"/>
              <a:t>Thanks for your attention!</a:t>
            </a:r>
            <a:endParaRPr dirty="0"/>
          </a:p>
        </p:txBody>
      </p:sp>
      <p:sp>
        <p:nvSpPr>
          <p:cNvPr id="80" name="Google Shape;80;p17"/>
          <p:cNvSpPr txBox="1">
            <a:spLocks noGrp="1"/>
          </p:cNvSpPr>
          <p:nvPr>
            <p:ph type="body" idx="1"/>
          </p:nvPr>
        </p:nvSpPr>
        <p:spPr>
          <a:xfrm>
            <a:off x="1865371" y="2859895"/>
            <a:ext cx="4392132" cy="1923503"/>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2" name="投影片編號版面配置區 1">
            <a:extLst>
              <a:ext uri="{FF2B5EF4-FFF2-40B4-BE49-F238E27FC236}">
                <a16:creationId xmlns:a16="http://schemas.microsoft.com/office/drawing/2014/main" id="{BE5AB115-0CE2-2BA7-5C52-7442069845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35</a:t>
            </a:fld>
            <a:endParaRPr lang="zh-TW" altLang="en-US"/>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2FFE0F-7CF1-76C2-62B0-A18532332DEF}"/>
              </a:ext>
            </a:extLst>
          </p:cNvPr>
          <p:cNvSpPr>
            <a:spLocks noGrp="1"/>
          </p:cNvSpPr>
          <p:nvPr>
            <p:ph type="title"/>
          </p:nvPr>
        </p:nvSpPr>
        <p:spPr/>
        <p:txBody>
          <a:bodyPr/>
          <a:lstStyle/>
          <a:p>
            <a:r>
              <a:rPr lang="zh-TW" altLang="en-US" b="1" dirty="0"/>
              <a:t>選擇合適的病人 </a:t>
            </a:r>
            <a:r>
              <a:rPr lang="en-US" altLang="zh-TW" b="1" dirty="0"/>
              <a:t>-2</a:t>
            </a:r>
            <a:endParaRPr lang="zh-TW" altLang="en-US" b="1" dirty="0"/>
          </a:p>
        </p:txBody>
      </p:sp>
      <p:sp>
        <p:nvSpPr>
          <p:cNvPr id="4" name="內容版面配置區 2">
            <a:extLst>
              <a:ext uri="{FF2B5EF4-FFF2-40B4-BE49-F238E27FC236}">
                <a16:creationId xmlns:a16="http://schemas.microsoft.com/office/drawing/2014/main" id="{5611D51C-8D02-A5E5-ADCD-98330B0E356C}"/>
              </a:ext>
            </a:extLst>
          </p:cNvPr>
          <p:cNvSpPr txBox="1">
            <a:spLocks/>
          </p:cNvSpPr>
          <p:nvPr/>
        </p:nvSpPr>
        <p:spPr>
          <a:xfrm>
            <a:off x="643819" y="1620442"/>
            <a:ext cx="6447501" cy="2910580"/>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buNone/>
            </a:pPr>
            <a:r>
              <a:rPr lang="zh-TW" altLang="en-US" dirty="0"/>
              <a:t>第一線建議（第一</a:t>
            </a:r>
            <a:r>
              <a:rPr lang="en-US" altLang="zh-TW" dirty="0"/>
              <a:t>~</a:t>
            </a:r>
            <a:r>
              <a:rPr lang="zh-TW" altLang="en-US" dirty="0"/>
              <a:t>四項為極度合適）</a:t>
            </a:r>
          </a:p>
          <a:p>
            <a:r>
              <a:rPr lang="zh-TW" altLang="en-US" b="1" dirty="0"/>
              <a:t>病識感差且需要治療者。</a:t>
            </a:r>
          </a:p>
          <a:p>
            <a:r>
              <a:rPr lang="zh-TW" altLang="en-US" b="1" dirty="0"/>
              <a:t>遊民或居所不定者。</a:t>
            </a:r>
          </a:p>
          <a:p>
            <a:r>
              <a:rPr lang="zh-TW" altLang="en-US" b="1" dirty="0"/>
              <a:t>過去病史有兩次以上因精神病症狀惡化而住院的情形。</a:t>
            </a:r>
          </a:p>
          <a:p>
            <a:r>
              <a:rPr lang="zh-TW" altLang="en-US" b="1" dirty="0"/>
              <a:t>過去病史有暴力史。</a:t>
            </a:r>
          </a:p>
          <a:p>
            <a:r>
              <a:rPr lang="zh-TW" altLang="en-US" dirty="0"/>
              <a:t>過去病史有自殺史。</a:t>
            </a:r>
          </a:p>
          <a:p>
            <a:r>
              <a:rPr lang="zh-TW" altLang="en-US" dirty="0"/>
              <a:t>過去病史有物質使用疾患史。</a:t>
            </a:r>
          </a:p>
          <a:p>
            <a:r>
              <a:rPr lang="zh-TW" altLang="en-US" dirty="0"/>
              <a:t>年紀介於</a:t>
            </a:r>
            <a:r>
              <a:rPr lang="en-US" altLang="zh-TW" dirty="0"/>
              <a:t>18-25</a:t>
            </a:r>
            <a:r>
              <a:rPr lang="zh-TW" altLang="en-US" dirty="0"/>
              <a:t>歲之間。</a:t>
            </a:r>
          </a:p>
          <a:p>
            <a:r>
              <a:rPr lang="zh-TW" altLang="en-US" dirty="0"/>
              <a:t>有認知功能障礙者。</a:t>
            </a:r>
          </a:p>
        </p:txBody>
      </p:sp>
      <p:sp>
        <p:nvSpPr>
          <p:cNvPr id="3" name="投影片編號版面配置區 2">
            <a:extLst>
              <a:ext uri="{FF2B5EF4-FFF2-40B4-BE49-F238E27FC236}">
                <a16:creationId xmlns:a16="http://schemas.microsoft.com/office/drawing/2014/main" id="{743B8A77-6F60-A827-850A-7892F28509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4</a:t>
            </a:fld>
            <a:endParaRPr lang="zh-TW" altLang="en-US"/>
          </a:p>
        </p:txBody>
      </p:sp>
    </p:spTree>
    <p:extLst>
      <p:ext uri="{BB962C8B-B14F-4D97-AF65-F5344CB8AC3E}">
        <p14:creationId xmlns:p14="http://schemas.microsoft.com/office/powerpoint/2010/main" val="40616022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942C19-9D2C-3824-3C5D-E95995086774}"/>
              </a:ext>
            </a:extLst>
          </p:cNvPr>
          <p:cNvSpPr>
            <a:spLocks noGrp="1"/>
          </p:cNvSpPr>
          <p:nvPr>
            <p:ph type="title"/>
          </p:nvPr>
        </p:nvSpPr>
        <p:spPr/>
        <p:txBody>
          <a:bodyPr/>
          <a:lstStyle/>
          <a:p>
            <a:r>
              <a:rPr lang="zh-TW" altLang="en-US" b="1" dirty="0"/>
              <a:t>與病人及照顧者討論使用</a:t>
            </a:r>
            <a:br>
              <a:rPr lang="en-US" altLang="zh-TW" b="1" dirty="0"/>
            </a:br>
            <a:r>
              <a:rPr lang="zh-TW" altLang="en-US" b="1" dirty="0"/>
              <a:t>長效針劑抗精神病藥物的治療選項 </a:t>
            </a:r>
            <a:r>
              <a:rPr lang="en-US" altLang="zh-TW" b="1" dirty="0"/>
              <a:t>-1</a:t>
            </a:r>
            <a:endParaRPr lang="zh-TW" altLang="en-US" b="1" dirty="0"/>
          </a:p>
        </p:txBody>
      </p:sp>
      <p:sp>
        <p:nvSpPr>
          <p:cNvPr id="3" name="內容版面配置區 2">
            <a:extLst>
              <a:ext uri="{FF2B5EF4-FFF2-40B4-BE49-F238E27FC236}">
                <a16:creationId xmlns:a16="http://schemas.microsoft.com/office/drawing/2014/main" id="{ED329BD5-6D74-F6BD-EB33-E23B88200579}"/>
              </a:ext>
            </a:extLst>
          </p:cNvPr>
          <p:cNvSpPr>
            <a:spLocks noGrp="1"/>
          </p:cNvSpPr>
          <p:nvPr>
            <p:ph idx="1"/>
          </p:nvPr>
        </p:nvSpPr>
        <p:spPr/>
        <p:txBody>
          <a:bodyPr>
            <a:normAutofit/>
          </a:bodyPr>
          <a:lstStyle/>
          <a:p>
            <a:pPr marL="0" indent="0">
              <a:buNone/>
            </a:pPr>
            <a:r>
              <a:rPr lang="zh-TW" altLang="en-US" b="1" dirty="0"/>
              <a:t>醫病共享決策</a:t>
            </a:r>
            <a:r>
              <a:rPr lang="zh-TW" altLang="en-US" dirty="0"/>
              <a:t>（</a:t>
            </a:r>
            <a:r>
              <a:rPr lang="en-US" altLang="zh-TW" dirty="0"/>
              <a:t>shared decision-making</a:t>
            </a:r>
            <a:r>
              <a:rPr lang="zh-TW" altLang="en-US" dirty="0"/>
              <a:t>）</a:t>
            </a:r>
            <a:r>
              <a:rPr lang="en-US" altLang="zh-TW" dirty="0"/>
              <a:t>:</a:t>
            </a:r>
          </a:p>
          <a:p>
            <a:r>
              <a:rPr lang="zh-TW" altLang="en-US" dirty="0"/>
              <a:t>就長效針劑使用上的利與弊及其他特殊考量來達成共識</a:t>
            </a:r>
            <a:endParaRPr lang="en-US" altLang="zh-TW" dirty="0"/>
          </a:p>
          <a:p>
            <a:r>
              <a:rPr lang="zh-TW" altLang="en-US" dirty="0"/>
              <a:t>在其他需要長期藥物治療的疾病領域，醫病共享決策顯著提升了長期治療的效果</a:t>
            </a:r>
          </a:p>
          <a:p>
            <a:pPr marL="0" indent="0">
              <a:buNone/>
            </a:pPr>
            <a:endParaRPr lang="en-US" altLang="zh-TW" dirty="0"/>
          </a:p>
          <a:p>
            <a:pPr marL="0" indent="0">
              <a:buNone/>
            </a:pPr>
            <a:r>
              <a:rPr lang="zh-TW" altLang="en-US" dirty="0"/>
              <a:t>因此醫病共享決策不失為一個增加臨床長效針劑治療使用的可行方案。</a:t>
            </a:r>
            <a:endParaRPr lang="en-US" altLang="zh-TW" dirty="0"/>
          </a:p>
          <a:p>
            <a:pPr marL="0" indent="0">
              <a:buNone/>
            </a:pPr>
            <a:r>
              <a:rPr lang="zh-TW" altLang="en-US" dirty="0"/>
              <a:t>在醫病共享決策中，</a:t>
            </a:r>
            <a:r>
              <a:rPr lang="zh-TW" altLang="en-US" b="1" dirty="0"/>
              <a:t>醫師和病人雙方共同參與</a:t>
            </a:r>
            <a:r>
              <a:rPr lang="zh-TW" altLang="en-US" dirty="0"/>
              <a:t>，彼此討論交換資訊，</a:t>
            </a:r>
            <a:r>
              <a:rPr lang="zh-TW" altLang="en-US" b="1" dirty="0"/>
              <a:t>協助病人減少對長效針劑的偏見及抗拒</a:t>
            </a:r>
          </a:p>
        </p:txBody>
      </p:sp>
      <p:sp>
        <p:nvSpPr>
          <p:cNvPr id="4" name="投影片編號版面配置區 3">
            <a:extLst>
              <a:ext uri="{FF2B5EF4-FFF2-40B4-BE49-F238E27FC236}">
                <a16:creationId xmlns:a16="http://schemas.microsoft.com/office/drawing/2014/main" id="{0F4745B8-B83C-1071-B6CF-7D42B801334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5</a:t>
            </a:fld>
            <a:endParaRPr lang="zh-TW" altLang="en-US"/>
          </a:p>
        </p:txBody>
      </p:sp>
    </p:spTree>
    <p:extLst>
      <p:ext uri="{BB962C8B-B14F-4D97-AF65-F5344CB8AC3E}">
        <p14:creationId xmlns:p14="http://schemas.microsoft.com/office/powerpoint/2010/main" val="131032601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942C19-9D2C-3824-3C5D-E95995086774}"/>
              </a:ext>
            </a:extLst>
          </p:cNvPr>
          <p:cNvSpPr>
            <a:spLocks noGrp="1"/>
          </p:cNvSpPr>
          <p:nvPr>
            <p:ph type="title"/>
          </p:nvPr>
        </p:nvSpPr>
        <p:spPr/>
        <p:txBody>
          <a:bodyPr/>
          <a:lstStyle/>
          <a:p>
            <a:r>
              <a:rPr lang="zh-TW" altLang="en-US" b="1" dirty="0"/>
              <a:t>與病人及照顧者討論使用</a:t>
            </a:r>
            <a:br>
              <a:rPr lang="en-US" altLang="zh-TW" b="1" dirty="0"/>
            </a:br>
            <a:r>
              <a:rPr lang="zh-TW" altLang="en-US" b="1" dirty="0"/>
              <a:t>長效針劑抗精神病藥物的治療選項 </a:t>
            </a:r>
            <a:r>
              <a:rPr lang="en-US" altLang="zh-TW" b="1" dirty="0"/>
              <a:t>-2</a:t>
            </a:r>
            <a:endParaRPr lang="zh-TW" altLang="en-US" b="1" dirty="0"/>
          </a:p>
        </p:txBody>
      </p:sp>
      <p:sp>
        <p:nvSpPr>
          <p:cNvPr id="3" name="內容版面配置區 2">
            <a:extLst>
              <a:ext uri="{FF2B5EF4-FFF2-40B4-BE49-F238E27FC236}">
                <a16:creationId xmlns:a16="http://schemas.microsoft.com/office/drawing/2014/main" id="{ED329BD5-6D74-F6BD-EB33-E23B88200579}"/>
              </a:ext>
            </a:extLst>
          </p:cNvPr>
          <p:cNvSpPr>
            <a:spLocks noGrp="1"/>
          </p:cNvSpPr>
          <p:nvPr>
            <p:ph idx="1"/>
          </p:nvPr>
        </p:nvSpPr>
        <p:spPr>
          <a:xfrm>
            <a:off x="508001" y="1620441"/>
            <a:ext cx="6447501" cy="3172275"/>
          </a:xfrm>
        </p:spPr>
        <p:txBody>
          <a:bodyPr>
            <a:normAutofit/>
          </a:bodyPr>
          <a:lstStyle/>
          <a:p>
            <a:pPr marL="0" indent="0">
              <a:buNone/>
            </a:pPr>
            <a:r>
              <a:rPr lang="zh-TW" altLang="en-US" dirty="0"/>
              <a:t>其他工具以提升病人對長效針劑治療的接受度</a:t>
            </a:r>
            <a:r>
              <a:rPr lang="en-US" altLang="zh-TW" dirty="0"/>
              <a:t>:</a:t>
            </a:r>
            <a:r>
              <a:rPr lang="zh-TW" altLang="en-US" dirty="0"/>
              <a:t> </a:t>
            </a:r>
            <a:endParaRPr lang="en-US" altLang="zh-TW" dirty="0"/>
          </a:p>
          <a:p>
            <a:r>
              <a:rPr lang="en-US" altLang="zh-TW" dirty="0"/>
              <a:t>Motivational interviewing</a:t>
            </a:r>
            <a:r>
              <a:rPr lang="zh-TW" altLang="en-US" dirty="0"/>
              <a:t>（</a:t>
            </a:r>
            <a:r>
              <a:rPr lang="en-US" altLang="zh-TW" dirty="0"/>
              <a:t>MI</a:t>
            </a:r>
            <a:r>
              <a:rPr lang="zh-TW" altLang="en-US" dirty="0"/>
              <a:t>）動機式晤談</a:t>
            </a:r>
            <a:endParaRPr lang="en-US" altLang="zh-TW" dirty="0"/>
          </a:p>
          <a:p>
            <a:r>
              <a:rPr lang="en-US" altLang="zh-TW" dirty="0"/>
              <a:t>GAIN</a:t>
            </a:r>
            <a:r>
              <a:rPr lang="zh-TW" altLang="en-US" dirty="0"/>
              <a:t>（</a:t>
            </a:r>
            <a:r>
              <a:rPr lang="en-US" altLang="zh-TW" dirty="0"/>
              <a:t>Goal setting, action planning, initiating treatment and nurturing motivation</a:t>
            </a:r>
            <a:r>
              <a:rPr lang="zh-TW" altLang="en-US" dirty="0"/>
              <a:t>）：藉由培養病人轉換治療方式的動機、設定治療方針目標、計畫改變療程、最後開啟長效針劑治療</a:t>
            </a:r>
            <a:endParaRPr lang="en-US" altLang="zh-TW" dirty="0"/>
          </a:p>
          <a:p>
            <a:pPr marL="0" indent="0">
              <a:buNone/>
            </a:pPr>
            <a:r>
              <a:rPr lang="zh-TW" altLang="en-US" dirty="0"/>
              <a:t>其他溝通技巧</a:t>
            </a:r>
            <a:r>
              <a:rPr lang="en-US" altLang="zh-TW" dirty="0"/>
              <a:t>:</a:t>
            </a:r>
          </a:p>
          <a:p>
            <a:r>
              <a:rPr lang="en-US" altLang="zh-TW" dirty="0"/>
              <a:t>LEAP</a:t>
            </a:r>
            <a:r>
              <a:rPr lang="zh-TW" altLang="en-US" dirty="0"/>
              <a:t>（</a:t>
            </a:r>
            <a:r>
              <a:rPr lang="en-US" altLang="zh-TW" dirty="0"/>
              <a:t>Listen-Empathize-Agree-Partner</a:t>
            </a:r>
            <a:r>
              <a:rPr lang="zh-TW" altLang="en-US" dirty="0"/>
              <a:t>） 方法：透過聆聽、同理、認同而後成為夥伴，鼓勵精神疾病病人接受治療。</a:t>
            </a:r>
            <a:endParaRPr lang="en-US" altLang="zh-TW" dirty="0"/>
          </a:p>
          <a:p>
            <a:r>
              <a:rPr lang="en-US" altLang="zh-TW" dirty="0"/>
              <a:t>REAP</a:t>
            </a:r>
            <a:r>
              <a:rPr lang="zh-TW" altLang="en-US" dirty="0"/>
              <a:t>（</a:t>
            </a:r>
            <a:r>
              <a:rPr lang="en-US" altLang="zh-TW" dirty="0"/>
              <a:t>Recognize, explain, acknowledge, and provide</a:t>
            </a:r>
            <a:r>
              <a:rPr lang="zh-TW" altLang="en-US" dirty="0"/>
              <a:t>）方法：先確認生活目標，再向病人解釋長效針劑如何能幫助達成目標，過程中要理解病人對於長效針劑治療的擔憂，最後提供正確的資訊給病人及照顧者，協助病人考慮使用長效針劑作為治療的選項。</a:t>
            </a:r>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9D11BB90-8C7F-9CF0-2E23-546D9CBB340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6</a:t>
            </a:fld>
            <a:endParaRPr lang="zh-TW" altLang="en-US"/>
          </a:p>
        </p:txBody>
      </p:sp>
    </p:spTree>
    <p:extLst>
      <p:ext uri="{BB962C8B-B14F-4D97-AF65-F5344CB8AC3E}">
        <p14:creationId xmlns:p14="http://schemas.microsoft.com/office/powerpoint/2010/main" val="23139252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C71EBE-3812-6520-C77B-AA80303C5D9E}"/>
              </a:ext>
            </a:extLst>
          </p:cNvPr>
          <p:cNvSpPr>
            <a:spLocks noGrp="1"/>
          </p:cNvSpPr>
          <p:nvPr>
            <p:ph type="title"/>
          </p:nvPr>
        </p:nvSpPr>
        <p:spPr/>
        <p:txBody>
          <a:bodyPr/>
          <a:lstStyle/>
          <a:p>
            <a:r>
              <a:rPr lang="zh-TW" altLang="en-US" b="1" dirty="0"/>
              <a:t>長效針劑抗精神病藥物的使用阻礙 </a:t>
            </a:r>
            <a:r>
              <a:rPr lang="en-US" altLang="zh-TW" b="1" dirty="0"/>
              <a:t>-1</a:t>
            </a:r>
            <a:endParaRPr lang="zh-TW" altLang="en-US" b="1" dirty="0"/>
          </a:p>
        </p:txBody>
      </p:sp>
      <p:sp>
        <p:nvSpPr>
          <p:cNvPr id="3" name="內容版面配置區 2">
            <a:extLst>
              <a:ext uri="{FF2B5EF4-FFF2-40B4-BE49-F238E27FC236}">
                <a16:creationId xmlns:a16="http://schemas.microsoft.com/office/drawing/2014/main" id="{047EB3D0-7A36-99D1-DE0D-9A89F7A2D175}"/>
              </a:ext>
            </a:extLst>
          </p:cNvPr>
          <p:cNvSpPr>
            <a:spLocks noGrp="1"/>
          </p:cNvSpPr>
          <p:nvPr>
            <p:ph idx="1"/>
          </p:nvPr>
        </p:nvSpPr>
        <p:spPr>
          <a:xfrm>
            <a:off x="508001" y="1351893"/>
            <a:ext cx="6294820" cy="3484179"/>
          </a:xfrm>
        </p:spPr>
        <p:txBody>
          <a:bodyPr>
            <a:normAutofit/>
          </a:bodyPr>
          <a:lstStyle/>
          <a:p>
            <a:pPr marL="342900" indent="-342900">
              <a:buFont typeface="+mj-lt"/>
              <a:buAutoNum type="arabicPeriod"/>
            </a:pPr>
            <a:r>
              <a:rPr lang="zh-TW" altLang="en-US" dirty="0"/>
              <a:t>藥物成本與保險給付與否。</a:t>
            </a:r>
          </a:p>
          <a:p>
            <a:pPr marL="342900" indent="-342900">
              <a:buFont typeface="+mj-lt"/>
              <a:buAutoNum type="arabicPeriod"/>
            </a:pPr>
            <a:r>
              <a:rPr lang="zh-TW" altLang="en-US" dirty="0"/>
              <a:t>注射針劑本身的污名化如處罰、剝奪病人自主權及對治療關係的衝擊。</a:t>
            </a:r>
          </a:p>
          <a:p>
            <a:pPr marL="342900" indent="-342900">
              <a:buFont typeface="+mj-lt"/>
              <a:buAutoNum type="arabicPeriod"/>
            </a:pPr>
            <a:r>
              <a:rPr lang="zh-TW" altLang="en-US" dirty="0"/>
              <a:t>欠缺對長效針劑的使用及劑量調整經驗。</a:t>
            </a:r>
          </a:p>
          <a:p>
            <a:pPr marL="342900" indent="-342900">
              <a:buFont typeface="+mj-lt"/>
              <a:buAutoNum type="arabicPeriod"/>
            </a:pPr>
            <a:r>
              <a:rPr lang="zh-TW" altLang="en-US" dirty="0"/>
              <a:t>欠缺制度面的支持，如需花更多時間做衛教及準備工作。</a:t>
            </a:r>
          </a:p>
          <a:p>
            <a:pPr marL="342900" indent="-342900">
              <a:buFont typeface="+mj-lt"/>
              <a:buAutoNum type="arabicPeriod"/>
            </a:pPr>
            <a:r>
              <a:rPr lang="zh-TW" altLang="en-US" dirty="0"/>
              <a:t>對使用長效針劑病人的刻板印象。</a:t>
            </a:r>
          </a:p>
          <a:p>
            <a:pPr marL="342900" indent="-342900">
              <a:buFont typeface="+mj-lt"/>
              <a:buAutoNum type="arabicPeriod"/>
            </a:pPr>
            <a:r>
              <a:rPr lang="zh-TW" altLang="en-US" dirty="0"/>
              <a:t>病人拒絕或不喜歡長效針劑。</a:t>
            </a:r>
          </a:p>
          <a:p>
            <a:pPr marL="342900" indent="-342900">
              <a:buFont typeface="+mj-lt"/>
              <a:buAutoNum type="arabicPeriod"/>
            </a:pPr>
            <a:r>
              <a:rPr lang="zh-TW" altLang="en-US" dirty="0"/>
              <a:t>擔心無法調整劑量或藥物副作用的處理。</a:t>
            </a:r>
          </a:p>
          <a:p>
            <a:pPr marL="342900" indent="-342900">
              <a:buFont typeface="+mj-lt"/>
              <a:buAutoNum type="arabicPeriod"/>
            </a:pPr>
            <a:r>
              <a:rPr lang="zh-TW" altLang="en-US" dirty="0"/>
              <a:t>因使用長效針劑，需要處理病人額外的問題或解釋。</a:t>
            </a:r>
          </a:p>
        </p:txBody>
      </p:sp>
      <p:sp>
        <p:nvSpPr>
          <p:cNvPr id="5" name="投影片編號版面配置區 4">
            <a:extLst>
              <a:ext uri="{FF2B5EF4-FFF2-40B4-BE49-F238E27FC236}">
                <a16:creationId xmlns:a16="http://schemas.microsoft.com/office/drawing/2014/main" id="{282E6719-B8C5-9CE8-0295-026D71B712A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7</a:t>
            </a:fld>
            <a:endParaRPr lang="zh-TW" altLang="en-US"/>
          </a:p>
        </p:txBody>
      </p:sp>
    </p:spTree>
    <p:extLst>
      <p:ext uri="{BB962C8B-B14F-4D97-AF65-F5344CB8AC3E}">
        <p14:creationId xmlns:p14="http://schemas.microsoft.com/office/powerpoint/2010/main" val="331774100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C71EBE-3812-6520-C77B-AA80303C5D9E}"/>
              </a:ext>
            </a:extLst>
          </p:cNvPr>
          <p:cNvSpPr>
            <a:spLocks noGrp="1"/>
          </p:cNvSpPr>
          <p:nvPr>
            <p:ph type="title"/>
          </p:nvPr>
        </p:nvSpPr>
        <p:spPr/>
        <p:txBody>
          <a:bodyPr/>
          <a:lstStyle/>
          <a:p>
            <a:r>
              <a:rPr lang="zh-TW" altLang="en-US" b="1" dirty="0"/>
              <a:t>長效針劑抗精神病藥物的使用阻礙 </a:t>
            </a:r>
            <a:r>
              <a:rPr lang="en-US" altLang="zh-TW" b="1" dirty="0"/>
              <a:t>-2</a:t>
            </a:r>
            <a:endParaRPr lang="zh-TW" altLang="en-US" b="1" dirty="0"/>
          </a:p>
        </p:txBody>
      </p:sp>
      <p:sp>
        <p:nvSpPr>
          <p:cNvPr id="4" name="內容版面配置區 2">
            <a:extLst>
              <a:ext uri="{FF2B5EF4-FFF2-40B4-BE49-F238E27FC236}">
                <a16:creationId xmlns:a16="http://schemas.microsoft.com/office/drawing/2014/main" id="{3DB5D378-E5A2-EBD3-E3D5-9D10B6E95FC9}"/>
              </a:ext>
            </a:extLst>
          </p:cNvPr>
          <p:cNvSpPr txBox="1">
            <a:spLocks/>
          </p:cNvSpPr>
          <p:nvPr/>
        </p:nvSpPr>
        <p:spPr>
          <a:xfrm>
            <a:off x="508001" y="1351892"/>
            <a:ext cx="6512377" cy="3484179"/>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342900" indent="-342900">
              <a:buFont typeface="+mj-lt"/>
              <a:buAutoNum type="arabicPeriod" startAt="9"/>
            </a:pPr>
            <a:r>
              <a:rPr lang="zh-TW" altLang="en-US" dirty="0"/>
              <a:t>長效針劑的選擇性不多。</a:t>
            </a:r>
          </a:p>
          <a:p>
            <a:pPr marL="342900" indent="-342900">
              <a:buFont typeface="+mj-lt"/>
              <a:buAutoNum type="arabicPeriod" startAt="9"/>
            </a:pPr>
            <a:r>
              <a:rPr lang="zh-TW" altLang="en-US" dirty="0"/>
              <a:t>欠缺家庭支持度。</a:t>
            </a:r>
            <a:endParaRPr lang="en-US" altLang="zh-TW" dirty="0"/>
          </a:p>
          <a:p>
            <a:pPr marL="342900" indent="-342900">
              <a:buFont typeface="+mj-lt"/>
              <a:buAutoNum type="arabicPeriod" startAt="9"/>
            </a:pPr>
            <a:r>
              <a:rPr lang="zh-TW" altLang="en-US" dirty="0"/>
              <a:t>擔心病人拒絕使用長效針劑（但未曾實際詢問過）。</a:t>
            </a:r>
          </a:p>
          <a:p>
            <a:pPr marL="342900" indent="-342900">
              <a:buFont typeface="+mj-lt"/>
              <a:buAutoNum type="arabicPeriod" startAt="9"/>
            </a:pPr>
            <a:r>
              <a:rPr lang="zh-TW" altLang="en-US" dirty="0"/>
              <a:t>擔心病人不返診注射長效針劑。</a:t>
            </a:r>
          </a:p>
          <a:p>
            <a:pPr marL="342900" indent="-342900">
              <a:buFont typeface="+mj-lt"/>
              <a:buAutoNum type="arabicPeriod" startAt="9"/>
            </a:pPr>
            <a:r>
              <a:rPr lang="zh-TW" altLang="en-US" dirty="0"/>
              <a:t>擔心長效針劑造成的注射部位疼痛。</a:t>
            </a:r>
          </a:p>
          <a:p>
            <a:pPr marL="342900" indent="-342900">
              <a:buFont typeface="+mj-lt"/>
              <a:buAutoNum type="arabicPeriod" startAt="9"/>
            </a:pPr>
            <a:r>
              <a:rPr lang="zh-TW" altLang="en-US" dirty="0"/>
              <a:t>醫師高估病人服藥順從性。</a:t>
            </a:r>
          </a:p>
          <a:p>
            <a:pPr marL="342900" indent="-342900">
              <a:buFont typeface="+mj-lt"/>
              <a:buAutoNum type="arabicPeriod" startAt="9"/>
            </a:pPr>
            <a:r>
              <a:rPr lang="zh-TW" altLang="en-US" dirty="0"/>
              <a:t>病人因此需要每</a:t>
            </a:r>
            <a:r>
              <a:rPr lang="en-US" altLang="zh-TW" dirty="0"/>
              <a:t>2-4</a:t>
            </a:r>
            <a:r>
              <a:rPr lang="zh-TW" altLang="en-US" dirty="0"/>
              <a:t>週返診。</a:t>
            </a:r>
          </a:p>
          <a:p>
            <a:pPr marL="342900" indent="-342900">
              <a:buFont typeface="+mj-lt"/>
              <a:buAutoNum type="arabicPeriod" startAt="9"/>
            </a:pPr>
            <a:r>
              <a:rPr lang="zh-TW" altLang="en-US" dirty="0"/>
              <a:t>病人缺乏對服藥順從度之重要性的認知。</a:t>
            </a:r>
          </a:p>
        </p:txBody>
      </p:sp>
      <p:sp>
        <p:nvSpPr>
          <p:cNvPr id="5" name="投影片編號版面配置區 4">
            <a:extLst>
              <a:ext uri="{FF2B5EF4-FFF2-40B4-BE49-F238E27FC236}">
                <a16:creationId xmlns:a16="http://schemas.microsoft.com/office/drawing/2014/main" id="{282E6719-B8C5-9CE8-0295-026D71B712A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8</a:t>
            </a:fld>
            <a:endParaRPr lang="zh-TW" altLang="en-US"/>
          </a:p>
        </p:txBody>
      </p:sp>
    </p:spTree>
    <p:extLst>
      <p:ext uri="{BB962C8B-B14F-4D97-AF65-F5344CB8AC3E}">
        <p14:creationId xmlns:p14="http://schemas.microsoft.com/office/powerpoint/2010/main" val="249101630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C71EBE-3812-6520-C77B-AA80303C5D9E}"/>
              </a:ext>
            </a:extLst>
          </p:cNvPr>
          <p:cNvSpPr>
            <a:spLocks noGrp="1"/>
          </p:cNvSpPr>
          <p:nvPr>
            <p:ph type="title"/>
          </p:nvPr>
        </p:nvSpPr>
        <p:spPr/>
        <p:txBody>
          <a:bodyPr>
            <a:normAutofit/>
          </a:bodyPr>
          <a:lstStyle/>
          <a:p>
            <a:r>
              <a:rPr lang="zh-TW" altLang="en-US" b="1" dirty="0"/>
              <a:t>如何克服阻礙 </a:t>
            </a:r>
            <a:r>
              <a:rPr lang="en-US" altLang="zh-TW" b="1" dirty="0"/>
              <a:t>-1</a:t>
            </a:r>
            <a:br>
              <a:rPr lang="en-US" altLang="zh-TW" b="1" dirty="0"/>
            </a:br>
            <a:r>
              <a:rPr lang="zh-TW" altLang="en-US" sz="1200" b="1" dirty="0">
                <a:solidFill>
                  <a:schemeClr val="accent2">
                    <a:lumMod val="50000"/>
                  </a:schemeClr>
                </a:solidFill>
              </a:rPr>
              <a:t>下列促進因素可作為與病人討論相關利弊決策的依據。根據專家共識，其重要性依序如下：</a:t>
            </a:r>
            <a:endParaRPr lang="zh-TW" altLang="en-US" b="1" dirty="0">
              <a:solidFill>
                <a:schemeClr val="accent2">
                  <a:lumMod val="50000"/>
                </a:schemeClr>
              </a:solidFill>
            </a:endParaRPr>
          </a:p>
        </p:txBody>
      </p:sp>
      <p:sp>
        <p:nvSpPr>
          <p:cNvPr id="3" name="內容版面配置區 2">
            <a:extLst>
              <a:ext uri="{FF2B5EF4-FFF2-40B4-BE49-F238E27FC236}">
                <a16:creationId xmlns:a16="http://schemas.microsoft.com/office/drawing/2014/main" id="{047EB3D0-7A36-99D1-DE0D-9A89F7A2D175}"/>
              </a:ext>
            </a:extLst>
          </p:cNvPr>
          <p:cNvSpPr>
            <a:spLocks noGrp="1"/>
          </p:cNvSpPr>
          <p:nvPr>
            <p:ph idx="1"/>
          </p:nvPr>
        </p:nvSpPr>
        <p:spPr>
          <a:xfrm>
            <a:off x="508001" y="1351893"/>
            <a:ext cx="6097751" cy="3484179"/>
          </a:xfrm>
        </p:spPr>
        <p:txBody>
          <a:bodyPr>
            <a:normAutofit/>
          </a:bodyPr>
          <a:lstStyle/>
          <a:p>
            <a:pPr marL="342900" indent="-342900">
              <a:buFont typeface="+mj-lt"/>
              <a:buAutoNum type="arabicPeriod"/>
            </a:pPr>
            <a:r>
              <a:rPr lang="zh-TW" altLang="en-US" dirty="0"/>
              <a:t>可減少疾病復發及住院的風險。</a:t>
            </a:r>
          </a:p>
          <a:p>
            <a:pPr marL="342900" indent="-342900">
              <a:buFont typeface="+mj-lt"/>
              <a:buAutoNum type="arabicPeriod"/>
            </a:pPr>
            <a:r>
              <a:rPr lang="zh-TW" altLang="en-US" dirty="0"/>
              <a:t>增進思覺失調症的整體療效。</a:t>
            </a:r>
          </a:p>
          <a:p>
            <a:pPr marL="342900" indent="-342900">
              <a:buFont typeface="+mj-lt"/>
              <a:buAutoNum type="arabicPeriod"/>
            </a:pPr>
            <a:r>
              <a:rPr lang="zh-TW" altLang="en-US" dirty="0"/>
              <a:t>不需每日決定是否服藥或記得服用藥物。</a:t>
            </a:r>
          </a:p>
          <a:p>
            <a:pPr marL="342900" indent="-342900">
              <a:buFont typeface="+mj-lt"/>
              <a:buAutoNum type="arabicPeriod"/>
            </a:pPr>
            <a:r>
              <a:rPr lang="zh-TW" altLang="en-US" dirty="0"/>
              <a:t>因持續服藥而減少精神病症狀的波動。</a:t>
            </a:r>
          </a:p>
          <a:p>
            <a:pPr marL="342900" indent="-342900">
              <a:buFont typeface="+mj-lt"/>
              <a:buAutoNum type="arabicPeriod"/>
            </a:pPr>
            <a:r>
              <a:rPr lang="zh-TW" altLang="en-US" dirty="0"/>
              <a:t>減少家屬負荷及增進家屬滿意度。</a:t>
            </a:r>
          </a:p>
          <a:p>
            <a:pPr marL="342900" indent="-342900">
              <a:buFont typeface="+mj-lt"/>
              <a:buAutoNum type="arabicPeriod"/>
            </a:pPr>
            <a:r>
              <a:rPr lang="zh-TW" altLang="en-US" dirty="0"/>
              <a:t>易於臨床監督服藥順從性及提早因應。</a:t>
            </a:r>
          </a:p>
          <a:p>
            <a:pPr marL="342900" indent="-342900">
              <a:buFont typeface="+mj-lt"/>
              <a:buAutoNum type="arabicPeriod"/>
            </a:pPr>
            <a:r>
              <a:rPr lang="zh-TW" altLang="en-US" dirty="0"/>
              <a:t>減少病人減少劑量或停用藥物造成的影響。</a:t>
            </a:r>
          </a:p>
          <a:p>
            <a:pPr marL="342900" indent="-342900">
              <a:buFont typeface="+mj-lt"/>
              <a:buAutoNum type="arabicPeriod"/>
            </a:pPr>
            <a:r>
              <a:rPr lang="zh-TW" altLang="en-US" dirty="0"/>
              <a:t>增進病人及醫師的治療滿意度。</a:t>
            </a:r>
          </a:p>
        </p:txBody>
      </p:sp>
      <p:sp>
        <p:nvSpPr>
          <p:cNvPr id="5" name="投影片編號版面配置區 4">
            <a:extLst>
              <a:ext uri="{FF2B5EF4-FFF2-40B4-BE49-F238E27FC236}">
                <a16:creationId xmlns:a16="http://schemas.microsoft.com/office/drawing/2014/main" id="{97C7EC5D-BD23-9FCE-61C5-DE232CFBD76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9</a:t>
            </a:fld>
            <a:endParaRPr lang="zh-TW" altLang="en-US"/>
          </a:p>
        </p:txBody>
      </p:sp>
    </p:spTree>
    <p:extLst>
      <p:ext uri="{BB962C8B-B14F-4D97-AF65-F5344CB8AC3E}">
        <p14:creationId xmlns:p14="http://schemas.microsoft.com/office/powerpoint/2010/main" val="24979779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4712</TotalTime>
  <Words>3284</Words>
  <Application>Microsoft Office PowerPoint</Application>
  <PresentationFormat>如螢幕大小 (16:9)</PresentationFormat>
  <Paragraphs>268</Paragraphs>
  <Slides>35</Slides>
  <Notes>10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35</vt:i4>
      </vt:variant>
    </vt:vector>
  </HeadingPairs>
  <TitlesOfParts>
    <vt:vector size="39" baseType="lpstr">
      <vt:lpstr>Arial</vt:lpstr>
      <vt:lpstr>Trebuchet MS</vt:lpstr>
      <vt:lpstr>Wingdings 3</vt:lpstr>
      <vt:lpstr>多面向</vt:lpstr>
      <vt:lpstr>抗精神病劑長效針劑</vt:lpstr>
      <vt:lpstr>參考資料出處</vt:lpstr>
      <vt:lpstr>選擇合適的病人 -1</vt:lpstr>
      <vt:lpstr>選擇合適的病人 -2</vt:lpstr>
      <vt:lpstr>與病人及照顧者討論使用 長效針劑抗精神病藥物的治療選項 -1</vt:lpstr>
      <vt:lpstr>與病人及照顧者討論使用 長效針劑抗精神病藥物的治療選項 -2</vt:lpstr>
      <vt:lpstr>長效針劑抗精神病藥物的使用阻礙 -1</vt:lpstr>
      <vt:lpstr>長效針劑抗精神病藥物的使用阻礙 -2</vt:lpstr>
      <vt:lpstr>如何克服阻礙 -1 下列促進因素可作為與病人討論相關利弊決策的依據。根據專家共識，其重要性依序如下：</vt:lpstr>
      <vt:lpstr>如何克服阻礙 -2 下列促進因素可作為與病人討論相關利弊決策的依據。根據專家共識，其重要性依序如下：</vt:lpstr>
      <vt:lpstr>長效針劑抗精神病藥物和口服抗精神病藥物的副作用比較</vt:lpstr>
      <vt:lpstr>第一、二代長效針劑抗精神病藥物的比較</vt:lpstr>
      <vt:lpstr>開始長效針劑抗精神病藥物的使用 -1</vt:lpstr>
      <vt:lpstr>開始長效針劑抗精神病藥物的使用 -2</vt:lpstr>
      <vt:lpstr>藥物副作用的處理</vt:lpstr>
      <vt:lpstr>持續使用長效針劑抗精神病藥物建議事項</vt:lpstr>
      <vt:lpstr>療效評估</vt:lpstr>
      <vt:lpstr>副作用監測 -1</vt:lpstr>
      <vt:lpstr>副作用監測 -2</vt:lpstr>
      <vt:lpstr>PowerPoint 簡報</vt:lpstr>
      <vt:lpstr>PowerPoint 簡報</vt:lpstr>
      <vt:lpstr>院內可用之長效針劑</vt:lpstr>
      <vt:lpstr>PowerPoint 簡報</vt:lpstr>
      <vt:lpstr>院內可用之長效針劑</vt:lpstr>
      <vt:lpstr>院內可用之長效針劑</vt:lpstr>
      <vt:lpstr>PowerPoint 簡報</vt:lpstr>
      <vt:lpstr>院內可用之長效針劑</vt:lpstr>
      <vt:lpstr>院內可用之長效針劑 – 第一代</vt:lpstr>
      <vt:lpstr>院內可用之長效針劑</vt:lpstr>
      <vt:lpstr>院內可用之長效針劑</vt:lpstr>
      <vt:lpstr>突發性精神病症狀之處理建議</vt:lpstr>
      <vt:lpstr>突發性精神病症狀之處理建議</vt:lpstr>
      <vt:lpstr>轉換至其它服用途徑之抗精神病藥物的考量 -1</vt:lpstr>
      <vt:lpstr>轉換至其它服用途徑之抗精神病藥物的考量 -2</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抗精神病劑長效針劑</dc:title>
  <cp:lastModifiedBy>HanSue Lai</cp:lastModifiedBy>
  <cp:revision>1</cp:revision>
  <dcterms:modified xsi:type="dcterms:W3CDTF">2024-02-01T10:01:30Z</dcterms:modified>
</cp:coreProperties>
</file>